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4" r:id="rId2"/>
  </p:sldMasterIdLst>
  <p:notesMasterIdLst>
    <p:notesMasterId r:id="rId13"/>
  </p:notesMasterIdLst>
  <p:sldIdLst>
    <p:sldId id="301" r:id="rId3"/>
    <p:sldId id="459" r:id="rId4"/>
    <p:sldId id="460" r:id="rId5"/>
    <p:sldId id="456" r:id="rId6"/>
    <p:sldId id="452" r:id="rId7"/>
    <p:sldId id="457" r:id="rId8"/>
    <p:sldId id="453" r:id="rId9"/>
    <p:sldId id="455" r:id="rId10"/>
    <p:sldId id="458" r:id="rId11"/>
    <p:sldId id="461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03E"/>
    <a:srgbClr val="00CBCB"/>
    <a:srgbClr val="931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712775-C790-234C-A296-76D69FA523F3}" v="517" dt="2024-07-28T19:12:28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 autoAdjust="0"/>
    <p:restoredTop sz="63712" autoAdjust="0"/>
  </p:normalViewPr>
  <p:slideViewPr>
    <p:cSldViewPr snapToGrid="0">
      <p:cViewPr varScale="1">
        <p:scale>
          <a:sx n="77" d="100"/>
          <a:sy n="77" d="100"/>
        </p:scale>
        <p:origin x="9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ginia Jiang" userId="7615cc2f-07c4-4d7e-bfe7-13ed1afd45b0" providerId="ADAL" clId="{3A712775-C790-234C-A296-76D69FA523F3}"/>
    <pc:docChg chg="undo custSel addSld delSld modSld">
      <pc:chgData name="Virginia Jiang" userId="7615cc2f-07c4-4d7e-bfe7-13ed1afd45b0" providerId="ADAL" clId="{3A712775-C790-234C-A296-76D69FA523F3}" dt="2024-07-28T19:12:28.358" v="2759" actId="5736"/>
      <pc:docMkLst>
        <pc:docMk/>
      </pc:docMkLst>
      <pc:sldChg chg="modSp mod modNotesTx">
        <pc:chgData name="Virginia Jiang" userId="7615cc2f-07c4-4d7e-bfe7-13ed1afd45b0" providerId="ADAL" clId="{3A712775-C790-234C-A296-76D69FA523F3}" dt="2024-06-28T17:11:57.259" v="852" actId="20577"/>
        <pc:sldMkLst>
          <pc:docMk/>
          <pc:sldMk cId="3877346593" sldId="452"/>
        </pc:sldMkLst>
        <pc:spChg chg="mod">
          <ac:chgData name="Virginia Jiang" userId="7615cc2f-07c4-4d7e-bfe7-13ed1afd45b0" providerId="ADAL" clId="{3A712775-C790-234C-A296-76D69FA523F3}" dt="2024-06-26T17:15:47.060" v="218" actId="207"/>
          <ac:spMkLst>
            <pc:docMk/>
            <pc:sldMk cId="3877346593" sldId="452"/>
            <ac:spMk id="2" creationId="{9663A4A0-CD77-C3A0-0C2D-F98AA779A9B5}"/>
          </ac:spMkLst>
        </pc:spChg>
        <pc:spChg chg="mod">
          <ac:chgData name="Virginia Jiang" userId="7615cc2f-07c4-4d7e-bfe7-13ed1afd45b0" providerId="ADAL" clId="{3A712775-C790-234C-A296-76D69FA523F3}" dt="2024-06-05T18:47:04.557" v="21" actId="20577"/>
          <ac:spMkLst>
            <pc:docMk/>
            <pc:sldMk cId="3877346593" sldId="452"/>
            <ac:spMk id="9" creationId="{0E816F93-8673-38E4-14F0-6B960A3B1B46}"/>
          </ac:spMkLst>
        </pc:spChg>
        <pc:spChg chg="mod">
          <ac:chgData name="Virginia Jiang" userId="7615cc2f-07c4-4d7e-bfe7-13ed1afd45b0" providerId="ADAL" clId="{3A712775-C790-234C-A296-76D69FA523F3}" dt="2024-06-05T18:47:10.970" v="24" actId="20577"/>
          <ac:spMkLst>
            <pc:docMk/>
            <pc:sldMk cId="3877346593" sldId="452"/>
            <ac:spMk id="11" creationId="{32C24DF7-E2B4-727F-0786-8101C7735D93}"/>
          </ac:spMkLst>
        </pc:spChg>
        <pc:spChg chg="mod">
          <ac:chgData name="Virginia Jiang" userId="7615cc2f-07c4-4d7e-bfe7-13ed1afd45b0" providerId="ADAL" clId="{3A712775-C790-234C-A296-76D69FA523F3}" dt="2024-06-05T18:47:15.653" v="25" actId="20577"/>
          <ac:spMkLst>
            <pc:docMk/>
            <pc:sldMk cId="3877346593" sldId="452"/>
            <ac:spMk id="17" creationId="{FA79D1AE-D81C-ED7C-3967-C7ED8D620223}"/>
          </ac:spMkLst>
        </pc:spChg>
      </pc:sldChg>
      <pc:sldChg chg="addSp delSp modSp mod">
        <pc:chgData name="Virginia Jiang" userId="7615cc2f-07c4-4d7e-bfe7-13ed1afd45b0" providerId="ADAL" clId="{3A712775-C790-234C-A296-76D69FA523F3}" dt="2024-06-28T21:01:45.877" v="1220" actId="478"/>
        <pc:sldMkLst>
          <pc:docMk/>
          <pc:sldMk cId="2771427934" sldId="455"/>
        </pc:sldMkLst>
        <pc:spChg chg="mod">
          <ac:chgData name="Virginia Jiang" userId="7615cc2f-07c4-4d7e-bfe7-13ed1afd45b0" providerId="ADAL" clId="{3A712775-C790-234C-A296-76D69FA523F3}" dt="2024-06-28T20:54:52.126" v="1187" actId="1076"/>
          <ac:spMkLst>
            <pc:docMk/>
            <pc:sldMk cId="2771427934" sldId="455"/>
            <ac:spMk id="16" creationId="{009CDB64-2C0D-A151-5ED9-DB6211FF9EFA}"/>
          </ac:spMkLst>
        </pc:spChg>
        <pc:spChg chg="add del mod">
          <ac:chgData name="Virginia Jiang" userId="7615cc2f-07c4-4d7e-bfe7-13ed1afd45b0" providerId="ADAL" clId="{3A712775-C790-234C-A296-76D69FA523F3}" dt="2024-06-28T21:01:45.877" v="1220" actId="478"/>
          <ac:spMkLst>
            <pc:docMk/>
            <pc:sldMk cId="2771427934" sldId="455"/>
            <ac:spMk id="18" creationId="{298E534B-4C25-B898-3894-108100437628}"/>
          </ac:spMkLst>
        </pc:spChg>
        <pc:grpChg chg="add del mod">
          <ac:chgData name="Virginia Jiang" userId="7615cc2f-07c4-4d7e-bfe7-13ed1afd45b0" providerId="ADAL" clId="{3A712775-C790-234C-A296-76D69FA523F3}" dt="2024-06-28T20:55:44.412" v="1199" actId="478"/>
          <ac:grpSpMkLst>
            <pc:docMk/>
            <pc:sldMk cId="2771427934" sldId="455"/>
            <ac:grpSpMk id="8" creationId="{1AE82BB5-7B01-F3E1-A216-EA8176925EEC}"/>
          </ac:grpSpMkLst>
        </pc:grpChg>
        <pc:picChg chg="add mod">
          <ac:chgData name="Virginia Jiang" userId="7615cc2f-07c4-4d7e-bfe7-13ed1afd45b0" providerId="ADAL" clId="{3A712775-C790-234C-A296-76D69FA523F3}" dt="2024-06-28T20:55:47.627" v="1201" actId="1076"/>
          <ac:picMkLst>
            <pc:docMk/>
            <pc:sldMk cId="2771427934" sldId="455"/>
            <ac:picMk id="4" creationId="{44000774-CFF2-C36F-36F2-7DA2F88F773F}"/>
          </ac:picMkLst>
        </pc:picChg>
        <pc:picChg chg="mod">
          <ac:chgData name="Virginia Jiang" userId="7615cc2f-07c4-4d7e-bfe7-13ed1afd45b0" providerId="ADAL" clId="{3A712775-C790-234C-A296-76D69FA523F3}" dt="2024-06-28T20:54:45.842" v="1184" actId="1076"/>
          <ac:picMkLst>
            <pc:docMk/>
            <pc:sldMk cId="2771427934" sldId="455"/>
            <ac:picMk id="9" creationId="{47868079-A458-7DDF-4732-935B06502FB5}"/>
          </ac:picMkLst>
        </pc:picChg>
        <pc:picChg chg="del mod topLvl">
          <ac:chgData name="Virginia Jiang" userId="7615cc2f-07c4-4d7e-bfe7-13ed1afd45b0" providerId="ADAL" clId="{3A712775-C790-234C-A296-76D69FA523F3}" dt="2024-06-28T20:55:44.412" v="1199" actId="478"/>
          <ac:picMkLst>
            <pc:docMk/>
            <pc:sldMk cId="2771427934" sldId="455"/>
            <ac:picMk id="12" creationId="{D7B15697-A619-33E4-F28D-D8CBA99278B6}"/>
          </ac:picMkLst>
        </pc:picChg>
        <pc:picChg chg="mod topLvl">
          <ac:chgData name="Virginia Jiang" userId="7615cc2f-07c4-4d7e-bfe7-13ed1afd45b0" providerId="ADAL" clId="{3A712775-C790-234C-A296-76D69FA523F3}" dt="2024-06-28T20:55:49.415" v="1202" actId="1076"/>
          <ac:picMkLst>
            <pc:docMk/>
            <pc:sldMk cId="2771427934" sldId="455"/>
            <ac:picMk id="15" creationId="{2D9BD16C-1A5A-2BD2-30DE-D85357A10FCC}"/>
          </ac:picMkLst>
        </pc:picChg>
      </pc:sldChg>
      <pc:sldChg chg="mod modShow">
        <pc:chgData name="Virginia Jiang" userId="7615cc2f-07c4-4d7e-bfe7-13ed1afd45b0" providerId="ADAL" clId="{3A712775-C790-234C-A296-76D69FA523F3}" dt="2024-06-26T17:14:59.045" v="210" actId="729"/>
        <pc:sldMkLst>
          <pc:docMk/>
          <pc:sldMk cId="659493606" sldId="456"/>
        </pc:sldMkLst>
      </pc:sldChg>
      <pc:sldChg chg="modSp mod">
        <pc:chgData name="Virginia Jiang" userId="7615cc2f-07c4-4d7e-bfe7-13ed1afd45b0" providerId="ADAL" clId="{3A712775-C790-234C-A296-76D69FA523F3}" dt="2024-07-28T19:12:28.358" v="2759" actId="5736"/>
        <pc:sldMkLst>
          <pc:docMk/>
          <pc:sldMk cId="1200727215" sldId="457"/>
        </pc:sldMkLst>
        <pc:graphicFrameChg chg="mod">
          <ac:chgData name="Virginia Jiang" userId="7615cc2f-07c4-4d7e-bfe7-13ed1afd45b0" providerId="ADAL" clId="{3A712775-C790-234C-A296-76D69FA523F3}" dt="2024-07-28T19:12:28.358" v="2759" actId="5736"/>
          <ac:graphicFrameMkLst>
            <pc:docMk/>
            <pc:sldMk cId="1200727215" sldId="457"/>
            <ac:graphicFrameMk id="5" creationId="{BC117BA2-1D7E-85E2-2A0D-401BAC27FFA7}"/>
          </ac:graphicFrameMkLst>
        </pc:graphicFrameChg>
      </pc:sldChg>
      <pc:sldChg chg="modNotesTx">
        <pc:chgData name="Virginia Jiang" userId="7615cc2f-07c4-4d7e-bfe7-13ed1afd45b0" providerId="ADAL" clId="{3A712775-C790-234C-A296-76D69FA523F3}" dt="2024-06-07T00:26:56.054" v="26"/>
        <pc:sldMkLst>
          <pc:docMk/>
          <pc:sldMk cId="3768014506" sldId="458"/>
        </pc:sldMkLst>
      </pc:sldChg>
      <pc:sldChg chg="addSp delSp modSp new mod">
        <pc:chgData name="Virginia Jiang" userId="7615cc2f-07c4-4d7e-bfe7-13ed1afd45b0" providerId="ADAL" clId="{3A712775-C790-234C-A296-76D69FA523F3}" dt="2024-06-26T17:14:27.035" v="186" actId="478"/>
        <pc:sldMkLst>
          <pc:docMk/>
          <pc:sldMk cId="1508565556" sldId="459"/>
        </pc:sldMkLst>
        <pc:spChg chg="mod">
          <ac:chgData name="Virginia Jiang" userId="7615cc2f-07c4-4d7e-bfe7-13ed1afd45b0" providerId="ADAL" clId="{3A712775-C790-234C-A296-76D69FA523F3}" dt="2024-06-26T17:13:05.461" v="179" actId="20577"/>
          <ac:spMkLst>
            <pc:docMk/>
            <pc:sldMk cId="1508565556" sldId="459"/>
            <ac:spMk id="2" creationId="{AF2F9EA8-4104-040D-6E17-A1BD9F71D5BB}"/>
          </ac:spMkLst>
        </pc:spChg>
        <pc:spChg chg="mod">
          <ac:chgData name="Virginia Jiang" userId="7615cc2f-07c4-4d7e-bfe7-13ed1afd45b0" providerId="ADAL" clId="{3A712775-C790-234C-A296-76D69FA523F3}" dt="2024-06-26T17:11:55.086" v="167" actId="27636"/>
          <ac:spMkLst>
            <pc:docMk/>
            <pc:sldMk cId="1508565556" sldId="459"/>
            <ac:spMk id="3" creationId="{18B4A6BC-F01E-311E-6E18-0F6DCB43C0B7}"/>
          </ac:spMkLst>
        </pc:spChg>
        <pc:spChg chg="del mod">
          <ac:chgData name="Virginia Jiang" userId="7615cc2f-07c4-4d7e-bfe7-13ed1afd45b0" providerId="ADAL" clId="{3A712775-C790-234C-A296-76D69FA523F3}" dt="2024-06-26T17:11:55.032" v="166"/>
          <ac:spMkLst>
            <pc:docMk/>
            <pc:sldMk cId="1508565556" sldId="459"/>
            <ac:spMk id="4" creationId="{6D85F7B9-9AFC-7064-A0D7-9CAE09C2D51B}"/>
          </ac:spMkLst>
        </pc:spChg>
        <pc:picChg chg="add mod">
          <ac:chgData name="Virginia Jiang" userId="7615cc2f-07c4-4d7e-bfe7-13ed1afd45b0" providerId="ADAL" clId="{3A712775-C790-234C-A296-76D69FA523F3}" dt="2024-06-26T17:12:02.208" v="171" actId="14100"/>
          <ac:picMkLst>
            <pc:docMk/>
            <pc:sldMk cId="1508565556" sldId="459"/>
            <ac:picMk id="5" creationId="{169FF4D2-39E2-ABF1-A081-78F7EF017843}"/>
          </ac:picMkLst>
        </pc:picChg>
        <pc:picChg chg="add mod">
          <ac:chgData name="Virginia Jiang" userId="7615cc2f-07c4-4d7e-bfe7-13ed1afd45b0" providerId="ADAL" clId="{3A712775-C790-234C-A296-76D69FA523F3}" dt="2024-06-26T17:14:07.355" v="182" actId="1076"/>
          <ac:picMkLst>
            <pc:docMk/>
            <pc:sldMk cId="1508565556" sldId="459"/>
            <ac:picMk id="6" creationId="{90974335-61B2-9D56-9C17-EC832D855ACA}"/>
          </ac:picMkLst>
        </pc:picChg>
        <pc:picChg chg="add del mod">
          <ac:chgData name="Virginia Jiang" userId="7615cc2f-07c4-4d7e-bfe7-13ed1afd45b0" providerId="ADAL" clId="{3A712775-C790-234C-A296-76D69FA523F3}" dt="2024-06-26T17:14:27.035" v="186" actId="478"/>
          <ac:picMkLst>
            <pc:docMk/>
            <pc:sldMk cId="1508565556" sldId="459"/>
            <ac:picMk id="7" creationId="{49A71361-AB70-DFBF-2DD9-3408A5B7BEAB}"/>
          </ac:picMkLst>
        </pc:picChg>
        <pc:picChg chg="add mod">
          <ac:chgData name="Virginia Jiang" userId="7615cc2f-07c4-4d7e-bfe7-13ed1afd45b0" providerId="ADAL" clId="{3A712775-C790-234C-A296-76D69FA523F3}" dt="2024-06-26T17:14:23.786" v="185" actId="1076"/>
          <ac:picMkLst>
            <pc:docMk/>
            <pc:sldMk cId="1508565556" sldId="459"/>
            <ac:picMk id="8" creationId="{1FB1F891-4FDE-8B53-17A3-60B4911054BD}"/>
          </ac:picMkLst>
        </pc:picChg>
        <pc:picChg chg="add mod">
          <ac:chgData name="Virginia Jiang" userId="7615cc2f-07c4-4d7e-bfe7-13ed1afd45b0" providerId="ADAL" clId="{3A712775-C790-234C-A296-76D69FA523F3}" dt="2024-06-26T17:14:15.347" v="183" actId="571"/>
          <ac:picMkLst>
            <pc:docMk/>
            <pc:sldMk cId="1508565556" sldId="459"/>
            <ac:picMk id="9" creationId="{3C53FF26-3F2D-2C4A-7710-68BCA8A2853F}"/>
          </ac:picMkLst>
        </pc:picChg>
      </pc:sldChg>
      <pc:sldChg chg="addSp delSp modSp new mod">
        <pc:chgData name="Virginia Jiang" userId="7615cc2f-07c4-4d7e-bfe7-13ed1afd45b0" providerId="ADAL" clId="{3A712775-C790-234C-A296-76D69FA523F3}" dt="2024-06-26T17:25:32.474" v="674" actId="1076"/>
        <pc:sldMkLst>
          <pc:docMk/>
          <pc:sldMk cId="1325813110" sldId="460"/>
        </pc:sldMkLst>
        <pc:spChg chg="mod">
          <ac:chgData name="Virginia Jiang" userId="7615cc2f-07c4-4d7e-bfe7-13ed1afd45b0" providerId="ADAL" clId="{3A712775-C790-234C-A296-76D69FA523F3}" dt="2024-06-26T17:15:17.980" v="217" actId="20577"/>
          <ac:spMkLst>
            <pc:docMk/>
            <pc:sldMk cId="1325813110" sldId="460"/>
            <ac:spMk id="2" creationId="{E9C6E898-08E4-AD68-B3A5-7AC034B6BCC3}"/>
          </ac:spMkLst>
        </pc:spChg>
        <pc:spChg chg="mod">
          <ac:chgData name="Virginia Jiang" userId="7615cc2f-07c4-4d7e-bfe7-13ed1afd45b0" providerId="ADAL" clId="{3A712775-C790-234C-A296-76D69FA523F3}" dt="2024-06-26T17:20:30.759" v="275" actId="27636"/>
          <ac:spMkLst>
            <pc:docMk/>
            <pc:sldMk cId="1325813110" sldId="460"/>
            <ac:spMk id="3" creationId="{2A10544A-278D-DE63-C621-F07C477A3CAB}"/>
          </ac:spMkLst>
        </pc:spChg>
        <pc:spChg chg="del mod">
          <ac:chgData name="Virginia Jiang" userId="7615cc2f-07c4-4d7e-bfe7-13ed1afd45b0" providerId="ADAL" clId="{3A712775-C790-234C-A296-76D69FA523F3}" dt="2024-06-26T17:20:30.699" v="274"/>
          <ac:spMkLst>
            <pc:docMk/>
            <pc:sldMk cId="1325813110" sldId="460"/>
            <ac:spMk id="4" creationId="{8D095294-5316-972A-D054-834D1825A39E}"/>
          </ac:spMkLst>
        </pc:spChg>
        <pc:spChg chg="add mod">
          <ac:chgData name="Virginia Jiang" userId="7615cc2f-07c4-4d7e-bfe7-13ed1afd45b0" providerId="ADAL" clId="{3A712775-C790-234C-A296-76D69FA523F3}" dt="2024-06-26T17:21:53.246" v="305" actId="14100"/>
          <ac:spMkLst>
            <pc:docMk/>
            <pc:sldMk cId="1325813110" sldId="460"/>
            <ac:spMk id="8" creationId="{DD280EA7-CFD8-D3E7-E6D0-CB32B57B8D5B}"/>
          </ac:spMkLst>
        </pc:spChg>
        <pc:spChg chg="add mod">
          <ac:chgData name="Virginia Jiang" userId="7615cc2f-07c4-4d7e-bfe7-13ed1afd45b0" providerId="ADAL" clId="{3A712775-C790-234C-A296-76D69FA523F3}" dt="2024-06-26T17:25:32.474" v="674" actId="1076"/>
          <ac:spMkLst>
            <pc:docMk/>
            <pc:sldMk cId="1325813110" sldId="460"/>
            <ac:spMk id="17" creationId="{D989E27B-388A-E3CE-D0F4-6F9ED8F67E36}"/>
          </ac:spMkLst>
        </pc:spChg>
        <pc:grpChg chg="add mod">
          <ac:chgData name="Virginia Jiang" userId="7615cc2f-07c4-4d7e-bfe7-13ed1afd45b0" providerId="ADAL" clId="{3A712775-C790-234C-A296-76D69FA523F3}" dt="2024-06-26T17:22:39.908" v="322" actId="1076"/>
          <ac:grpSpMkLst>
            <pc:docMk/>
            <pc:sldMk cId="1325813110" sldId="460"/>
            <ac:grpSpMk id="9" creationId="{DA97D6EB-4EBA-782F-3A56-2E2F2F991991}"/>
          </ac:grpSpMkLst>
        </pc:grpChg>
        <pc:grpChg chg="add del mod">
          <ac:chgData name="Virginia Jiang" userId="7615cc2f-07c4-4d7e-bfe7-13ed1afd45b0" providerId="ADAL" clId="{3A712775-C790-234C-A296-76D69FA523F3}" dt="2024-06-26T17:22:28.357" v="318" actId="478"/>
          <ac:grpSpMkLst>
            <pc:docMk/>
            <pc:sldMk cId="1325813110" sldId="460"/>
            <ac:grpSpMk id="14" creationId="{4A96C504-FA92-6B94-7A01-2F163591862C}"/>
          </ac:grpSpMkLst>
        </pc:grpChg>
        <pc:picChg chg="add mod">
          <ac:chgData name="Virginia Jiang" userId="7615cc2f-07c4-4d7e-bfe7-13ed1afd45b0" providerId="ADAL" clId="{3A712775-C790-234C-A296-76D69FA523F3}" dt="2024-06-26T17:22:02.711" v="308" actId="1076"/>
          <ac:picMkLst>
            <pc:docMk/>
            <pc:sldMk cId="1325813110" sldId="460"/>
            <ac:picMk id="5" creationId="{F3B346FB-0CDD-D4C8-0AEA-974A1A040863}"/>
          </ac:picMkLst>
        </pc:picChg>
        <pc:picChg chg="add mod">
          <ac:chgData name="Virginia Jiang" userId="7615cc2f-07c4-4d7e-bfe7-13ed1afd45b0" providerId="ADAL" clId="{3A712775-C790-234C-A296-76D69FA523F3}" dt="2024-06-26T17:21:44.799" v="281" actId="1076"/>
          <ac:picMkLst>
            <pc:docMk/>
            <pc:sldMk cId="1325813110" sldId="460"/>
            <ac:picMk id="6" creationId="{5648A3B5-020E-FD14-F91E-3D7B3CF459EE}"/>
          </ac:picMkLst>
        </pc:picChg>
        <pc:picChg chg="mod">
          <ac:chgData name="Virginia Jiang" userId="7615cc2f-07c4-4d7e-bfe7-13ed1afd45b0" providerId="ADAL" clId="{3A712775-C790-234C-A296-76D69FA523F3}" dt="2024-06-26T17:22:43.116" v="323" actId="1076"/>
          <ac:picMkLst>
            <pc:docMk/>
            <pc:sldMk cId="1325813110" sldId="460"/>
            <ac:picMk id="10" creationId="{107FEF69-2A25-6CFC-FD35-4E823ABAE76A}"/>
          </ac:picMkLst>
        </pc:picChg>
        <pc:picChg chg="mod">
          <ac:chgData name="Virginia Jiang" userId="7615cc2f-07c4-4d7e-bfe7-13ed1afd45b0" providerId="ADAL" clId="{3A712775-C790-234C-A296-76D69FA523F3}" dt="2024-06-26T17:21:41.044" v="279"/>
          <ac:picMkLst>
            <pc:docMk/>
            <pc:sldMk cId="1325813110" sldId="460"/>
            <ac:picMk id="11" creationId="{EF236345-0001-3A93-B193-5F85E5592B6C}"/>
          </ac:picMkLst>
        </pc:picChg>
        <pc:picChg chg="mod">
          <ac:chgData name="Virginia Jiang" userId="7615cc2f-07c4-4d7e-bfe7-13ed1afd45b0" providerId="ADAL" clId="{3A712775-C790-234C-A296-76D69FA523F3}" dt="2024-06-26T17:22:15.948" v="315"/>
          <ac:picMkLst>
            <pc:docMk/>
            <pc:sldMk cId="1325813110" sldId="460"/>
            <ac:picMk id="15" creationId="{B8B45B69-792F-FB6D-35EB-43BCC452700F}"/>
          </ac:picMkLst>
        </pc:picChg>
        <pc:picChg chg="mod">
          <ac:chgData name="Virginia Jiang" userId="7615cc2f-07c4-4d7e-bfe7-13ed1afd45b0" providerId="ADAL" clId="{3A712775-C790-234C-A296-76D69FA523F3}" dt="2024-06-26T17:22:15.948" v="315"/>
          <ac:picMkLst>
            <pc:docMk/>
            <pc:sldMk cId="1325813110" sldId="460"/>
            <ac:picMk id="16" creationId="{FD158A57-6554-D0D0-B355-4C01E5313364}"/>
          </ac:picMkLst>
        </pc:picChg>
        <pc:cxnChg chg="add mod">
          <ac:chgData name="Virginia Jiang" userId="7615cc2f-07c4-4d7e-bfe7-13ed1afd45b0" providerId="ADAL" clId="{3A712775-C790-234C-A296-76D69FA523F3}" dt="2024-06-26T17:21:53.246" v="305" actId="14100"/>
          <ac:cxnSpMkLst>
            <pc:docMk/>
            <pc:sldMk cId="1325813110" sldId="460"/>
            <ac:cxnSpMk id="7" creationId="{E358BB64-389A-DFAD-F2BB-F28FC18F073C}"/>
          </ac:cxnSpMkLst>
        </pc:cxnChg>
      </pc:sldChg>
      <pc:sldChg chg="new del">
        <pc:chgData name="Virginia Jiang" userId="7615cc2f-07c4-4d7e-bfe7-13ed1afd45b0" providerId="ADAL" clId="{3A712775-C790-234C-A296-76D69FA523F3}" dt="2024-06-26T17:23:10.311" v="325" actId="2696"/>
        <pc:sldMkLst>
          <pc:docMk/>
          <pc:sldMk cId="750724494" sldId="461"/>
        </pc:sldMkLst>
      </pc:sldChg>
      <pc:sldChg chg="modSp new mod modNotesTx">
        <pc:chgData name="Virginia Jiang" userId="7615cc2f-07c4-4d7e-bfe7-13ed1afd45b0" providerId="ADAL" clId="{3A712775-C790-234C-A296-76D69FA523F3}" dt="2024-07-01T13:50:16.348" v="2249" actId="20577"/>
        <pc:sldMkLst>
          <pc:docMk/>
          <pc:sldMk cId="2529445251" sldId="461"/>
        </pc:sldMkLst>
        <pc:spChg chg="mod">
          <ac:chgData name="Virginia Jiang" userId="7615cc2f-07c4-4d7e-bfe7-13ed1afd45b0" providerId="ADAL" clId="{3A712775-C790-234C-A296-76D69FA523F3}" dt="2024-06-28T20:01:41.276" v="891" actId="20577"/>
          <ac:spMkLst>
            <pc:docMk/>
            <pc:sldMk cId="2529445251" sldId="461"/>
            <ac:spMk id="2" creationId="{6266931A-3D51-4B7C-EB9F-408A5FD42E81}"/>
          </ac:spMkLst>
        </pc:spChg>
        <pc:spChg chg="mod">
          <ac:chgData name="Virginia Jiang" userId="7615cc2f-07c4-4d7e-bfe7-13ed1afd45b0" providerId="ADAL" clId="{3A712775-C790-234C-A296-76D69FA523F3}" dt="2024-06-28T20:55:07.220" v="1189" actId="27636"/>
          <ac:spMkLst>
            <pc:docMk/>
            <pc:sldMk cId="2529445251" sldId="461"/>
            <ac:spMk id="3" creationId="{5035AE22-8E9E-E53E-992C-02862DE85DB9}"/>
          </ac:spMkLst>
        </pc:spChg>
        <pc:spChg chg="mod">
          <ac:chgData name="Virginia Jiang" userId="7615cc2f-07c4-4d7e-bfe7-13ed1afd45b0" providerId="ADAL" clId="{3A712775-C790-234C-A296-76D69FA523F3}" dt="2024-06-30T18:56:34.201" v="1269" actId="20577"/>
          <ac:spMkLst>
            <pc:docMk/>
            <pc:sldMk cId="2529445251" sldId="461"/>
            <ac:spMk id="4" creationId="{C157D470-832C-A6D0-25DB-D02ADDEF9D1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63453-F70A-6D4F-8A41-1C96C6023AD9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B2DF6A-7EC7-0449-9046-85B300FF0725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Generate AF2 models</a:t>
          </a:r>
        </a:p>
      </dgm:t>
    </dgm:pt>
    <dgm:pt modelId="{1CCCA83C-F552-4042-933C-1576621E7568}" type="parTrans" cxnId="{E6B7D0B6-B797-B143-B049-41173B73C655}">
      <dgm:prSet/>
      <dgm:spPr/>
      <dgm:t>
        <a:bodyPr/>
        <a:lstStyle/>
        <a:p>
          <a:endParaRPr lang="en-US"/>
        </a:p>
      </dgm:t>
    </dgm:pt>
    <dgm:pt modelId="{65AF7845-CDAE-DB4A-A8EB-AB2298143563}" type="sibTrans" cxnId="{E6B7D0B6-B797-B143-B049-41173B73C655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D7C7AEFB-DFDA-D34E-AEEB-AB3500A0C75B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Find homologous structures with correct subsites and use as templates</a:t>
          </a:r>
        </a:p>
      </dgm:t>
    </dgm:pt>
    <dgm:pt modelId="{4F371B45-C7F3-E94D-8D90-88ECCF9F668D}" type="parTrans" cxnId="{137AF8ED-969A-8D40-906B-CB954254A0FE}">
      <dgm:prSet/>
      <dgm:spPr/>
      <dgm:t>
        <a:bodyPr/>
        <a:lstStyle/>
        <a:p>
          <a:endParaRPr lang="en-US"/>
        </a:p>
      </dgm:t>
    </dgm:pt>
    <dgm:pt modelId="{B65948C3-6495-5142-B854-B6B00EA1C0BA}" type="sibTrans" cxnId="{137AF8ED-969A-8D40-906B-CB954254A0FE}">
      <dgm:prSet/>
      <dgm:spPr/>
      <dgm:t>
        <a:bodyPr/>
        <a:lstStyle/>
        <a:p>
          <a:endParaRPr lang="en-US"/>
        </a:p>
      </dgm:t>
    </dgm:pt>
    <dgm:pt modelId="{3489B15B-6AC7-9A4D-A326-06D29B6322F2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Minimize model</a:t>
          </a:r>
        </a:p>
      </dgm:t>
    </dgm:pt>
    <dgm:pt modelId="{458115DC-C956-BD44-A9C7-8BA970ACFECC}" type="parTrans" cxnId="{3897A7B0-D6DD-BC42-956B-9E183AA2DDDD}">
      <dgm:prSet/>
      <dgm:spPr/>
      <dgm:t>
        <a:bodyPr/>
        <a:lstStyle/>
        <a:p>
          <a:endParaRPr lang="en-US"/>
        </a:p>
      </dgm:t>
    </dgm:pt>
    <dgm:pt modelId="{56E03E49-1207-C84F-88D2-1DCE99410412}" type="sibTrans" cxnId="{3897A7B0-D6DD-BC42-956B-9E183AA2DDDD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6E707CD-D390-1147-8516-3B503E5C2BCC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Minimize energetics of AF2 models using Rosetta </a:t>
          </a:r>
          <a:r>
            <a:rPr lang="en-US" i="1" dirty="0">
              <a:latin typeface="Avenir Book" panose="02000503020000020003" pitchFamily="2" charset="0"/>
            </a:rPr>
            <a:t>relax</a:t>
          </a:r>
          <a:r>
            <a:rPr lang="en-US" dirty="0">
              <a:latin typeface="Avenir Book" panose="02000503020000020003" pitchFamily="2" charset="0"/>
            </a:rPr>
            <a:t> protocol</a:t>
          </a:r>
        </a:p>
      </dgm:t>
    </dgm:pt>
    <dgm:pt modelId="{368F656D-73FF-F245-AC45-1B68B7672C0F}" type="parTrans" cxnId="{CF3A86C2-E0D8-244C-9A2D-6A99D9D4DB1C}">
      <dgm:prSet/>
      <dgm:spPr/>
      <dgm:t>
        <a:bodyPr/>
        <a:lstStyle/>
        <a:p>
          <a:endParaRPr lang="en-US"/>
        </a:p>
      </dgm:t>
    </dgm:pt>
    <dgm:pt modelId="{3406CF6D-7435-DA46-9FC7-4BAA57BFE5D5}" type="sibTrans" cxnId="{CF3A86C2-E0D8-244C-9A2D-6A99D9D4DB1C}">
      <dgm:prSet/>
      <dgm:spPr/>
      <dgm:t>
        <a:bodyPr/>
        <a:lstStyle/>
        <a:p>
          <a:endParaRPr lang="en-US"/>
        </a:p>
      </dgm:t>
    </dgm:pt>
    <dgm:pt modelId="{326D75FB-2C56-CB43-A62C-E1FD0A4566CB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Dock ligands</a:t>
          </a:r>
        </a:p>
      </dgm:t>
    </dgm:pt>
    <dgm:pt modelId="{0659D96F-267B-FA44-89BD-A5062896505A}" type="parTrans" cxnId="{E093A042-D85E-BB42-8707-8E3010085099}">
      <dgm:prSet/>
      <dgm:spPr/>
      <dgm:t>
        <a:bodyPr/>
        <a:lstStyle/>
        <a:p>
          <a:endParaRPr lang="en-US"/>
        </a:p>
      </dgm:t>
    </dgm:pt>
    <dgm:pt modelId="{BD8963E6-F361-B640-AFC3-A6B8F527F850}" type="sibTrans" cxnId="{E093A042-D85E-BB42-8707-8E3010085099}">
      <dgm:prSet/>
      <dgm:spPr/>
      <dgm:t>
        <a:bodyPr/>
        <a:lstStyle/>
        <a:p>
          <a:endParaRPr lang="en-US"/>
        </a:p>
      </dgm:t>
    </dgm:pt>
    <dgm:pt modelId="{F50B3FEB-11AC-814B-85B7-1C48901877EE}">
      <dgm:prSet phldrT="[Text]"/>
      <dgm:spPr/>
      <dgm:t>
        <a:bodyPr/>
        <a:lstStyle/>
        <a:p>
          <a:endParaRPr lang="en-US" dirty="0">
            <a:latin typeface="Avenir Book" panose="02000503020000020003" pitchFamily="2" charset="0"/>
          </a:endParaRPr>
        </a:p>
      </dgm:t>
    </dgm:pt>
    <dgm:pt modelId="{553B30B2-FA2C-0F40-8786-558602A55569}" type="parTrans" cxnId="{5B73BAC5-80A6-6B4C-A432-9DDD06815826}">
      <dgm:prSet/>
      <dgm:spPr/>
      <dgm:t>
        <a:bodyPr/>
        <a:lstStyle/>
        <a:p>
          <a:endParaRPr lang="en-US"/>
        </a:p>
      </dgm:t>
    </dgm:pt>
    <dgm:pt modelId="{850400A9-D810-C44C-818A-F4F3B9C61588}" type="sibTrans" cxnId="{5B73BAC5-80A6-6B4C-A432-9DDD06815826}">
      <dgm:prSet/>
      <dgm:spPr/>
      <dgm:t>
        <a:bodyPr/>
        <a:lstStyle/>
        <a:p>
          <a:endParaRPr lang="en-US"/>
        </a:p>
      </dgm:t>
    </dgm:pt>
    <dgm:pt modelId="{41AB0D7E-83DD-984B-9CE1-9A1DB20C46C8}">
      <dgm:prSet phldrT="[Text]"/>
      <dgm:spPr/>
      <dgm:t>
        <a:bodyPr/>
        <a:lstStyle/>
        <a:p>
          <a:endParaRPr lang="en-US" dirty="0">
            <a:latin typeface="Avenir Book" panose="02000503020000020003" pitchFamily="2" charset="0"/>
          </a:endParaRPr>
        </a:p>
      </dgm:t>
    </dgm:pt>
    <dgm:pt modelId="{620408B5-2BF4-0345-9F26-07B49E60B814}" type="parTrans" cxnId="{10614D78-DD6F-434D-9D37-A6B2CE1FD9EE}">
      <dgm:prSet/>
      <dgm:spPr/>
      <dgm:t>
        <a:bodyPr/>
        <a:lstStyle/>
        <a:p>
          <a:endParaRPr lang="en-US"/>
        </a:p>
      </dgm:t>
    </dgm:pt>
    <dgm:pt modelId="{1D70D560-1B48-C542-A86A-2ED54D769D71}" type="sibTrans" cxnId="{10614D78-DD6F-434D-9D37-A6B2CE1FD9EE}">
      <dgm:prSet/>
      <dgm:spPr/>
      <dgm:t>
        <a:bodyPr/>
        <a:lstStyle/>
        <a:p>
          <a:endParaRPr lang="en-US"/>
        </a:p>
      </dgm:t>
    </dgm:pt>
    <dgm:pt modelId="{B06F836B-50BE-CE40-A024-C76BDD990A89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Perform fully flexible optimization of ligand</a:t>
          </a:r>
          <a:r>
            <a:rPr lang="en-US">
              <a:latin typeface="Avenir Book" panose="02000503020000020003" pitchFamily="2" charset="0"/>
            </a:rPr>
            <a:t>/subsites </a:t>
          </a:r>
          <a:r>
            <a:rPr lang="en-US" dirty="0">
              <a:latin typeface="Avenir Book" panose="02000503020000020003" pitchFamily="2" charset="0"/>
            </a:rPr>
            <a:t>in </a:t>
          </a:r>
          <a:r>
            <a:rPr lang="en-US" dirty="0" err="1">
              <a:latin typeface="Avenir Book" panose="02000503020000020003" pitchFamily="2" charset="0"/>
            </a:rPr>
            <a:t>RosettaLigand</a:t>
          </a:r>
          <a:endParaRPr lang="en-US" dirty="0">
            <a:latin typeface="Avenir Book" panose="02000503020000020003" pitchFamily="2" charset="0"/>
          </a:endParaRPr>
        </a:p>
      </dgm:t>
    </dgm:pt>
    <dgm:pt modelId="{E18148BB-A9DF-3B45-973C-A713F2AAB1C9}" type="parTrans" cxnId="{C00CE14B-52E2-D84C-9BEF-28D77DAEA3B8}">
      <dgm:prSet/>
      <dgm:spPr/>
      <dgm:t>
        <a:bodyPr/>
        <a:lstStyle/>
        <a:p>
          <a:endParaRPr lang="en-US"/>
        </a:p>
      </dgm:t>
    </dgm:pt>
    <dgm:pt modelId="{D9E91A4E-C94B-2943-A210-0CBF384AC243}" type="sibTrans" cxnId="{C00CE14B-52E2-D84C-9BEF-28D77DAEA3B8}">
      <dgm:prSet/>
      <dgm:spPr/>
      <dgm:t>
        <a:bodyPr/>
        <a:lstStyle/>
        <a:p>
          <a:endParaRPr lang="en-US"/>
        </a:p>
      </dgm:t>
    </dgm:pt>
    <dgm:pt modelId="{C69D9436-4067-B740-B6A7-B4FD2BC368AA}" type="pres">
      <dgm:prSet presAssocID="{97F63453-F70A-6D4F-8A41-1C96C6023AD9}" presName="Name0" presStyleCnt="0">
        <dgm:presLayoutVars>
          <dgm:dir/>
          <dgm:animLvl val="lvl"/>
          <dgm:resizeHandles val="exact"/>
        </dgm:presLayoutVars>
      </dgm:prSet>
      <dgm:spPr/>
    </dgm:pt>
    <dgm:pt modelId="{72A8BFB4-F02C-FB43-BE06-A918FD3B5DFF}" type="pres">
      <dgm:prSet presAssocID="{97F63453-F70A-6D4F-8A41-1C96C6023AD9}" presName="tSp" presStyleCnt="0"/>
      <dgm:spPr/>
    </dgm:pt>
    <dgm:pt modelId="{3BE4F68A-9394-094D-BDAA-AD813358D0B9}" type="pres">
      <dgm:prSet presAssocID="{97F63453-F70A-6D4F-8A41-1C96C6023AD9}" presName="bSp" presStyleCnt="0"/>
      <dgm:spPr/>
    </dgm:pt>
    <dgm:pt modelId="{25BFAA7C-E0AB-FA4A-A1DD-3A29D4733654}" type="pres">
      <dgm:prSet presAssocID="{97F63453-F70A-6D4F-8A41-1C96C6023AD9}" presName="process" presStyleCnt="0"/>
      <dgm:spPr/>
    </dgm:pt>
    <dgm:pt modelId="{3714353B-A83D-374C-8517-B81A0631F46A}" type="pres">
      <dgm:prSet presAssocID="{22B2DF6A-7EC7-0449-9046-85B300FF0725}" presName="composite1" presStyleCnt="0"/>
      <dgm:spPr/>
    </dgm:pt>
    <dgm:pt modelId="{29CB3770-98C8-9F4C-B00F-099AEF6A4068}" type="pres">
      <dgm:prSet presAssocID="{22B2DF6A-7EC7-0449-9046-85B300FF0725}" presName="dummyNode1" presStyleLbl="node1" presStyleIdx="0" presStyleCnt="3"/>
      <dgm:spPr/>
    </dgm:pt>
    <dgm:pt modelId="{F0B90CD8-0ACC-124D-9A5B-8AE93CBA5712}" type="pres">
      <dgm:prSet presAssocID="{22B2DF6A-7EC7-0449-9046-85B300FF0725}" presName="childNode1" presStyleLbl="bgAcc1" presStyleIdx="0" presStyleCnt="3">
        <dgm:presLayoutVars>
          <dgm:bulletEnabled val="1"/>
        </dgm:presLayoutVars>
      </dgm:prSet>
      <dgm:spPr/>
    </dgm:pt>
    <dgm:pt modelId="{B7F9B45E-1ABB-4A48-87FC-583284ED6E4B}" type="pres">
      <dgm:prSet presAssocID="{22B2DF6A-7EC7-0449-9046-85B300FF0725}" presName="childNode1tx" presStyleLbl="bgAcc1" presStyleIdx="0" presStyleCnt="3">
        <dgm:presLayoutVars>
          <dgm:bulletEnabled val="1"/>
        </dgm:presLayoutVars>
      </dgm:prSet>
      <dgm:spPr/>
    </dgm:pt>
    <dgm:pt modelId="{FB7DB800-3DA1-4A40-8E61-59284E7E18C8}" type="pres">
      <dgm:prSet presAssocID="{22B2DF6A-7EC7-0449-9046-85B300FF0725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4B71F98-9BEC-0642-B2BE-319FF773E331}" type="pres">
      <dgm:prSet presAssocID="{22B2DF6A-7EC7-0449-9046-85B300FF0725}" presName="connSite1" presStyleCnt="0"/>
      <dgm:spPr/>
    </dgm:pt>
    <dgm:pt modelId="{3806E1B9-C005-D944-98EB-A13B34E1F82D}" type="pres">
      <dgm:prSet presAssocID="{65AF7845-CDAE-DB4A-A8EB-AB2298143563}" presName="Name9" presStyleLbl="sibTrans2D1" presStyleIdx="0" presStyleCnt="2"/>
      <dgm:spPr/>
    </dgm:pt>
    <dgm:pt modelId="{366BD148-DF94-2949-8975-6B2A82DC26BB}" type="pres">
      <dgm:prSet presAssocID="{3489B15B-6AC7-9A4D-A326-06D29B6322F2}" presName="composite2" presStyleCnt="0"/>
      <dgm:spPr/>
    </dgm:pt>
    <dgm:pt modelId="{DA231D0F-8083-1A43-9323-E7DE7F4BD2EA}" type="pres">
      <dgm:prSet presAssocID="{3489B15B-6AC7-9A4D-A326-06D29B6322F2}" presName="dummyNode2" presStyleLbl="node1" presStyleIdx="0" presStyleCnt="3"/>
      <dgm:spPr/>
    </dgm:pt>
    <dgm:pt modelId="{A902F614-986B-8B4F-ACF9-D55A4B9BF142}" type="pres">
      <dgm:prSet presAssocID="{3489B15B-6AC7-9A4D-A326-06D29B6322F2}" presName="childNode2" presStyleLbl="bgAcc1" presStyleIdx="1" presStyleCnt="3">
        <dgm:presLayoutVars>
          <dgm:bulletEnabled val="1"/>
        </dgm:presLayoutVars>
      </dgm:prSet>
      <dgm:spPr/>
    </dgm:pt>
    <dgm:pt modelId="{27592DA6-2AC4-D349-801E-7C868FEF67DE}" type="pres">
      <dgm:prSet presAssocID="{3489B15B-6AC7-9A4D-A326-06D29B6322F2}" presName="childNode2tx" presStyleLbl="bgAcc1" presStyleIdx="1" presStyleCnt="3">
        <dgm:presLayoutVars>
          <dgm:bulletEnabled val="1"/>
        </dgm:presLayoutVars>
      </dgm:prSet>
      <dgm:spPr/>
    </dgm:pt>
    <dgm:pt modelId="{C57CCABC-F13C-424A-89D7-1D0B7FA713C8}" type="pres">
      <dgm:prSet presAssocID="{3489B15B-6AC7-9A4D-A326-06D29B6322F2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1DA3091-9D01-C248-867C-5B2D5132CDDA}" type="pres">
      <dgm:prSet presAssocID="{3489B15B-6AC7-9A4D-A326-06D29B6322F2}" presName="connSite2" presStyleCnt="0"/>
      <dgm:spPr/>
    </dgm:pt>
    <dgm:pt modelId="{FA68D1DB-3612-5048-A140-8F0AA566C435}" type="pres">
      <dgm:prSet presAssocID="{56E03E49-1207-C84F-88D2-1DCE99410412}" presName="Name18" presStyleLbl="sibTrans2D1" presStyleIdx="1" presStyleCnt="2"/>
      <dgm:spPr/>
    </dgm:pt>
    <dgm:pt modelId="{BCE53756-0535-9444-89DF-FA09C7CD51D7}" type="pres">
      <dgm:prSet presAssocID="{326D75FB-2C56-CB43-A62C-E1FD0A4566CB}" presName="composite1" presStyleCnt="0"/>
      <dgm:spPr/>
    </dgm:pt>
    <dgm:pt modelId="{B874FC3B-DA71-8C4B-96D8-1431A3277F39}" type="pres">
      <dgm:prSet presAssocID="{326D75FB-2C56-CB43-A62C-E1FD0A4566CB}" presName="dummyNode1" presStyleLbl="node1" presStyleIdx="1" presStyleCnt="3"/>
      <dgm:spPr/>
    </dgm:pt>
    <dgm:pt modelId="{5FAB0A6C-0ADA-B540-B4B6-F57FECE50D6D}" type="pres">
      <dgm:prSet presAssocID="{326D75FB-2C56-CB43-A62C-E1FD0A4566CB}" presName="childNode1" presStyleLbl="bgAcc1" presStyleIdx="2" presStyleCnt="3">
        <dgm:presLayoutVars>
          <dgm:bulletEnabled val="1"/>
        </dgm:presLayoutVars>
      </dgm:prSet>
      <dgm:spPr/>
    </dgm:pt>
    <dgm:pt modelId="{C954A695-8831-A046-A450-C333BB0DE0C5}" type="pres">
      <dgm:prSet presAssocID="{326D75FB-2C56-CB43-A62C-E1FD0A4566CB}" presName="childNode1tx" presStyleLbl="bgAcc1" presStyleIdx="2" presStyleCnt="3">
        <dgm:presLayoutVars>
          <dgm:bulletEnabled val="1"/>
        </dgm:presLayoutVars>
      </dgm:prSet>
      <dgm:spPr/>
    </dgm:pt>
    <dgm:pt modelId="{B6F9A92A-40C0-2E4E-9CA9-8FB9F5FAFE74}" type="pres">
      <dgm:prSet presAssocID="{326D75FB-2C56-CB43-A62C-E1FD0A4566C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F120BDEB-1B99-084D-8794-12700593349D}" type="pres">
      <dgm:prSet presAssocID="{326D75FB-2C56-CB43-A62C-E1FD0A4566CB}" presName="connSite1" presStyleCnt="0"/>
      <dgm:spPr/>
    </dgm:pt>
  </dgm:ptLst>
  <dgm:cxnLst>
    <dgm:cxn modelId="{55A8DD0D-1065-CF43-A492-EAAFAC169826}" type="presOf" srcId="{B06F836B-50BE-CE40-A024-C76BDD990A89}" destId="{C954A695-8831-A046-A450-C333BB0DE0C5}" srcOrd="1" destOrd="1" presId="urn:microsoft.com/office/officeart/2005/8/layout/hProcess4"/>
    <dgm:cxn modelId="{3D887112-BDC5-C040-BE68-BFCEC3BCDC4C}" type="presOf" srcId="{41AB0D7E-83DD-984B-9CE1-9A1DB20C46C8}" destId="{F0B90CD8-0ACC-124D-9A5B-8AE93CBA5712}" srcOrd="0" destOrd="1" presId="urn:microsoft.com/office/officeart/2005/8/layout/hProcess4"/>
    <dgm:cxn modelId="{CF3F331E-1AAF-CE44-8787-991349668985}" type="presOf" srcId="{26E707CD-D390-1147-8516-3B503E5C2BCC}" destId="{A902F614-986B-8B4F-ACF9-D55A4B9BF142}" srcOrd="0" destOrd="0" presId="urn:microsoft.com/office/officeart/2005/8/layout/hProcess4"/>
    <dgm:cxn modelId="{BD62A52C-07E7-F04B-8061-421BFE957776}" type="presOf" srcId="{97F63453-F70A-6D4F-8A41-1C96C6023AD9}" destId="{C69D9436-4067-B740-B6A7-B4FD2BC368AA}" srcOrd="0" destOrd="0" presId="urn:microsoft.com/office/officeart/2005/8/layout/hProcess4"/>
    <dgm:cxn modelId="{C38DD935-479A-E148-8725-9ACA777EC9F9}" type="presOf" srcId="{F50B3FEB-11AC-814B-85B7-1C48901877EE}" destId="{C954A695-8831-A046-A450-C333BB0DE0C5}" srcOrd="1" destOrd="0" presId="urn:microsoft.com/office/officeart/2005/8/layout/hProcess4"/>
    <dgm:cxn modelId="{E093A042-D85E-BB42-8707-8E3010085099}" srcId="{97F63453-F70A-6D4F-8A41-1C96C6023AD9}" destId="{326D75FB-2C56-CB43-A62C-E1FD0A4566CB}" srcOrd="2" destOrd="0" parTransId="{0659D96F-267B-FA44-89BD-A5062896505A}" sibTransId="{BD8963E6-F361-B640-AFC3-A6B8F527F850}"/>
    <dgm:cxn modelId="{6B67BA44-2D64-3E46-9685-8710AC756284}" type="presOf" srcId="{B06F836B-50BE-CE40-A024-C76BDD990A89}" destId="{5FAB0A6C-0ADA-B540-B4B6-F57FECE50D6D}" srcOrd="0" destOrd="1" presId="urn:microsoft.com/office/officeart/2005/8/layout/hProcess4"/>
    <dgm:cxn modelId="{C00CE14B-52E2-D84C-9BEF-28D77DAEA3B8}" srcId="{326D75FB-2C56-CB43-A62C-E1FD0A4566CB}" destId="{B06F836B-50BE-CE40-A024-C76BDD990A89}" srcOrd="1" destOrd="0" parTransId="{E18148BB-A9DF-3B45-973C-A713F2AAB1C9}" sibTransId="{D9E91A4E-C94B-2943-A210-0CBF384AC243}"/>
    <dgm:cxn modelId="{0B2AC964-68AF-F748-B1AB-32C2B8292A58}" type="presOf" srcId="{26E707CD-D390-1147-8516-3B503E5C2BCC}" destId="{27592DA6-2AC4-D349-801E-7C868FEF67DE}" srcOrd="1" destOrd="0" presId="urn:microsoft.com/office/officeart/2005/8/layout/hProcess4"/>
    <dgm:cxn modelId="{0E94D067-42B9-0F49-9EA5-20986FC5B093}" type="presOf" srcId="{D7C7AEFB-DFDA-D34E-AEEB-AB3500A0C75B}" destId="{B7F9B45E-1ABB-4A48-87FC-583284ED6E4B}" srcOrd="1" destOrd="0" presId="urn:microsoft.com/office/officeart/2005/8/layout/hProcess4"/>
    <dgm:cxn modelId="{01DDF96E-841F-4D4D-A5CB-91AAD654573E}" type="presOf" srcId="{326D75FB-2C56-CB43-A62C-E1FD0A4566CB}" destId="{B6F9A92A-40C0-2E4E-9CA9-8FB9F5FAFE74}" srcOrd="0" destOrd="0" presId="urn:microsoft.com/office/officeart/2005/8/layout/hProcess4"/>
    <dgm:cxn modelId="{10614D78-DD6F-434D-9D37-A6B2CE1FD9EE}" srcId="{22B2DF6A-7EC7-0449-9046-85B300FF0725}" destId="{41AB0D7E-83DD-984B-9CE1-9A1DB20C46C8}" srcOrd="1" destOrd="0" parTransId="{620408B5-2BF4-0345-9F26-07B49E60B814}" sibTransId="{1D70D560-1B48-C542-A86A-2ED54D769D71}"/>
    <dgm:cxn modelId="{CA54C283-E96F-A349-9AA8-93E29CD94F6C}" type="presOf" srcId="{41AB0D7E-83DD-984B-9CE1-9A1DB20C46C8}" destId="{B7F9B45E-1ABB-4A48-87FC-583284ED6E4B}" srcOrd="1" destOrd="1" presId="urn:microsoft.com/office/officeart/2005/8/layout/hProcess4"/>
    <dgm:cxn modelId="{BD2F0F85-3B1A-B948-B4FF-CF439D01DE45}" type="presOf" srcId="{F50B3FEB-11AC-814B-85B7-1C48901877EE}" destId="{5FAB0A6C-0ADA-B540-B4B6-F57FECE50D6D}" srcOrd="0" destOrd="0" presId="urn:microsoft.com/office/officeart/2005/8/layout/hProcess4"/>
    <dgm:cxn modelId="{9F77558D-F264-324E-95F2-89157B9BDE7A}" type="presOf" srcId="{3489B15B-6AC7-9A4D-A326-06D29B6322F2}" destId="{C57CCABC-F13C-424A-89D7-1D0B7FA713C8}" srcOrd="0" destOrd="0" presId="urn:microsoft.com/office/officeart/2005/8/layout/hProcess4"/>
    <dgm:cxn modelId="{E1E8B6A3-9705-D14E-92D0-D726D15D18EC}" type="presOf" srcId="{22B2DF6A-7EC7-0449-9046-85B300FF0725}" destId="{FB7DB800-3DA1-4A40-8E61-59284E7E18C8}" srcOrd="0" destOrd="0" presId="urn:microsoft.com/office/officeart/2005/8/layout/hProcess4"/>
    <dgm:cxn modelId="{3897A7B0-D6DD-BC42-956B-9E183AA2DDDD}" srcId="{97F63453-F70A-6D4F-8A41-1C96C6023AD9}" destId="{3489B15B-6AC7-9A4D-A326-06D29B6322F2}" srcOrd="1" destOrd="0" parTransId="{458115DC-C956-BD44-A9C7-8BA970ACFECC}" sibTransId="{56E03E49-1207-C84F-88D2-1DCE99410412}"/>
    <dgm:cxn modelId="{388621B5-3676-B943-9C62-CD9EA9D3A618}" type="presOf" srcId="{D7C7AEFB-DFDA-D34E-AEEB-AB3500A0C75B}" destId="{F0B90CD8-0ACC-124D-9A5B-8AE93CBA5712}" srcOrd="0" destOrd="0" presId="urn:microsoft.com/office/officeart/2005/8/layout/hProcess4"/>
    <dgm:cxn modelId="{E6B7D0B6-B797-B143-B049-41173B73C655}" srcId="{97F63453-F70A-6D4F-8A41-1C96C6023AD9}" destId="{22B2DF6A-7EC7-0449-9046-85B300FF0725}" srcOrd="0" destOrd="0" parTransId="{1CCCA83C-F552-4042-933C-1576621E7568}" sibTransId="{65AF7845-CDAE-DB4A-A8EB-AB2298143563}"/>
    <dgm:cxn modelId="{F85939BD-48B5-2943-86D2-7DB1EBB6D6EB}" type="presOf" srcId="{56E03E49-1207-C84F-88D2-1DCE99410412}" destId="{FA68D1DB-3612-5048-A140-8F0AA566C435}" srcOrd="0" destOrd="0" presId="urn:microsoft.com/office/officeart/2005/8/layout/hProcess4"/>
    <dgm:cxn modelId="{CF3A86C2-E0D8-244C-9A2D-6A99D9D4DB1C}" srcId="{3489B15B-6AC7-9A4D-A326-06D29B6322F2}" destId="{26E707CD-D390-1147-8516-3B503E5C2BCC}" srcOrd="0" destOrd="0" parTransId="{368F656D-73FF-F245-AC45-1B68B7672C0F}" sibTransId="{3406CF6D-7435-DA46-9FC7-4BAA57BFE5D5}"/>
    <dgm:cxn modelId="{5B73BAC5-80A6-6B4C-A432-9DDD06815826}" srcId="{326D75FB-2C56-CB43-A62C-E1FD0A4566CB}" destId="{F50B3FEB-11AC-814B-85B7-1C48901877EE}" srcOrd="0" destOrd="0" parTransId="{553B30B2-FA2C-0F40-8786-558602A55569}" sibTransId="{850400A9-D810-C44C-818A-F4F3B9C61588}"/>
    <dgm:cxn modelId="{137AF8ED-969A-8D40-906B-CB954254A0FE}" srcId="{22B2DF6A-7EC7-0449-9046-85B300FF0725}" destId="{D7C7AEFB-DFDA-D34E-AEEB-AB3500A0C75B}" srcOrd="0" destOrd="0" parTransId="{4F371B45-C7F3-E94D-8D90-88ECCF9F668D}" sibTransId="{B65948C3-6495-5142-B854-B6B00EA1C0BA}"/>
    <dgm:cxn modelId="{00EAE8F8-A3FF-ED4F-91BE-3DA350EA6382}" type="presOf" srcId="{65AF7845-CDAE-DB4A-A8EB-AB2298143563}" destId="{3806E1B9-C005-D944-98EB-A13B34E1F82D}" srcOrd="0" destOrd="0" presId="urn:microsoft.com/office/officeart/2005/8/layout/hProcess4"/>
    <dgm:cxn modelId="{D1515545-52B3-0E41-97B6-99CA688F946D}" type="presParOf" srcId="{C69D9436-4067-B740-B6A7-B4FD2BC368AA}" destId="{72A8BFB4-F02C-FB43-BE06-A918FD3B5DFF}" srcOrd="0" destOrd="0" presId="urn:microsoft.com/office/officeart/2005/8/layout/hProcess4"/>
    <dgm:cxn modelId="{B63D8BFD-0B92-D64D-B28B-2311CB9FE7C8}" type="presParOf" srcId="{C69D9436-4067-B740-B6A7-B4FD2BC368AA}" destId="{3BE4F68A-9394-094D-BDAA-AD813358D0B9}" srcOrd="1" destOrd="0" presId="urn:microsoft.com/office/officeart/2005/8/layout/hProcess4"/>
    <dgm:cxn modelId="{5D600D62-1B8C-8F4B-894B-F5468B5A17D7}" type="presParOf" srcId="{C69D9436-4067-B740-B6A7-B4FD2BC368AA}" destId="{25BFAA7C-E0AB-FA4A-A1DD-3A29D4733654}" srcOrd="2" destOrd="0" presId="urn:microsoft.com/office/officeart/2005/8/layout/hProcess4"/>
    <dgm:cxn modelId="{D674E13E-5B53-0C4F-B605-9C391AF4E15F}" type="presParOf" srcId="{25BFAA7C-E0AB-FA4A-A1DD-3A29D4733654}" destId="{3714353B-A83D-374C-8517-B81A0631F46A}" srcOrd="0" destOrd="0" presId="urn:microsoft.com/office/officeart/2005/8/layout/hProcess4"/>
    <dgm:cxn modelId="{D39BDD60-1287-DB42-A2A4-D05BF06A58EA}" type="presParOf" srcId="{3714353B-A83D-374C-8517-B81A0631F46A}" destId="{29CB3770-98C8-9F4C-B00F-099AEF6A4068}" srcOrd="0" destOrd="0" presId="urn:microsoft.com/office/officeart/2005/8/layout/hProcess4"/>
    <dgm:cxn modelId="{36307202-4D8C-4647-9AAB-EE62C58A6105}" type="presParOf" srcId="{3714353B-A83D-374C-8517-B81A0631F46A}" destId="{F0B90CD8-0ACC-124D-9A5B-8AE93CBA5712}" srcOrd="1" destOrd="0" presId="urn:microsoft.com/office/officeart/2005/8/layout/hProcess4"/>
    <dgm:cxn modelId="{C1651005-D934-F741-A00F-C0EA59FBDB61}" type="presParOf" srcId="{3714353B-A83D-374C-8517-B81A0631F46A}" destId="{B7F9B45E-1ABB-4A48-87FC-583284ED6E4B}" srcOrd="2" destOrd="0" presId="urn:microsoft.com/office/officeart/2005/8/layout/hProcess4"/>
    <dgm:cxn modelId="{E240D4EA-C8F6-0746-A5BA-45026A5A99B7}" type="presParOf" srcId="{3714353B-A83D-374C-8517-B81A0631F46A}" destId="{FB7DB800-3DA1-4A40-8E61-59284E7E18C8}" srcOrd="3" destOrd="0" presId="urn:microsoft.com/office/officeart/2005/8/layout/hProcess4"/>
    <dgm:cxn modelId="{84DA925C-4DAE-CF48-BC23-ACF24957ACE9}" type="presParOf" srcId="{3714353B-A83D-374C-8517-B81A0631F46A}" destId="{64B71F98-9BEC-0642-B2BE-319FF773E331}" srcOrd="4" destOrd="0" presId="urn:microsoft.com/office/officeart/2005/8/layout/hProcess4"/>
    <dgm:cxn modelId="{AF072E6D-01E3-EB42-842F-78D97649353C}" type="presParOf" srcId="{25BFAA7C-E0AB-FA4A-A1DD-3A29D4733654}" destId="{3806E1B9-C005-D944-98EB-A13B34E1F82D}" srcOrd="1" destOrd="0" presId="urn:microsoft.com/office/officeart/2005/8/layout/hProcess4"/>
    <dgm:cxn modelId="{4F1A087E-F131-FB46-A7D8-C6BB73B0035F}" type="presParOf" srcId="{25BFAA7C-E0AB-FA4A-A1DD-3A29D4733654}" destId="{366BD148-DF94-2949-8975-6B2A82DC26BB}" srcOrd="2" destOrd="0" presId="urn:microsoft.com/office/officeart/2005/8/layout/hProcess4"/>
    <dgm:cxn modelId="{ABE63325-A34E-B44A-B6DA-7BC353F73ACB}" type="presParOf" srcId="{366BD148-DF94-2949-8975-6B2A82DC26BB}" destId="{DA231D0F-8083-1A43-9323-E7DE7F4BD2EA}" srcOrd="0" destOrd="0" presId="urn:microsoft.com/office/officeart/2005/8/layout/hProcess4"/>
    <dgm:cxn modelId="{8242DDBC-D334-4346-879E-3D01A271F4E9}" type="presParOf" srcId="{366BD148-DF94-2949-8975-6B2A82DC26BB}" destId="{A902F614-986B-8B4F-ACF9-D55A4B9BF142}" srcOrd="1" destOrd="0" presId="urn:microsoft.com/office/officeart/2005/8/layout/hProcess4"/>
    <dgm:cxn modelId="{F4AC0AF0-8DE7-E645-95B7-6E1EC9523904}" type="presParOf" srcId="{366BD148-DF94-2949-8975-6B2A82DC26BB}" destId="{27592DA6-2AC4-D349-801E-7C868FEF67DE}" srcOrd="2" destOrd="0" presId="urn:microsoft.com/office/officeart/2005/8/layout/hProcess4"/>
    <dgm:cxn modelId="{1A6DCC5C-EDC6-EB4D-B392-4E241C672104}" type="presParOf" srcId="{366BD148-DF94-2949-8975-6B2A82DC26BB}" destId="{C57CCABC-F13C-424A-89D7-1D0B7FA713C8}" srcOrd="3" destOrd="0" presId="urn:microsoft.com/office/officeart/2005/8/layout/hProcess4"/>
    <dgm:cxn modelId="{3EE1D1B5-EE81-4E4E-9E7A-2AAAF94DCB90}" type="presParOf" srcId="{366BD148-DF94-2949-8975-6B2A82DC26BB}" destId="{51DA3091-9D01-C248-867C-5B2D5132CDDA}" srcOrd="4" destOrd="0" presId="urn:microsoft.com/office/officeart/2005/8/layout/hProcess4"/>
    <dgm:cxn modelId="{B7DCB2CF-61E4-7546-86F8-ECCC1C5D6D20}" type="presParOf" srcId="{25BFAA7C-E0AB-FA4A-A1DD-3A29D4733654}" destId="{FA68D1DB-3612-5048-A140-8F0AA566C435}" srcOrd="3" destOrd="0" presId="urn:microsoft.com/office/officeart/2005/8/layout/hProcess4"/>
    <dgm:cxn modelId="{DC5F5179-BC3E-034E-919F-97AAD09CC1E4}" type="presParOf" srcId="{25BFAA7C-E0AB-FA4A-A1DD-3A29D4733654}" destId="{BCE53756-0535-9444-89DF-FA09C7CD51D7}" srcOrd="4" destOrd="0" presId="urn:microsoft.com/office/officeart/2005/8/layout/hProcess4"/>
    <dgm:cxn modelId="{11C7D392-0CDF-1745-9547-75E1CEA9C95F}" type="presParOf" srcId="{BCE53756-0535-9444-89DF-FA09C7CD51D7}" destId="{B874FC3B-DA71-8C4B-96D8-1431A3277F39}" srcOrd="0" destOrd="0" presId="urn:microsoft.com/office/officeart/2005/8/layout/hProcess4"/>
    <dgm:cxn modelId="{3EB0EA7A-0B22-F64C-894A-07F60F715B3C}" type="presParOf" srcId="{BCE53756-0535-9444-89DF-FA09C7CD51D7}" destId="{5FAB0A6C-0ADA-B540-B4B6-F57FECE50D6D}" srcOrd="1" destOrd="0" presId="urn:microsoft.com/office/officeart/2005/8/layout/hProcess4"/>
    <dgm:cxn modelId="{95C35022-3FD2-CB48-A812-B1F32E8EB0E3}" type="presParOf" srcId="{BCE53756-0535-9444-89DF-FA09C7CD51D7}" destId="{C954A695-8831-A046-A450-C333BB0DE0C5}" srcOrd="2" destOrd="0" presId="urn:microsoft.com/office/officeart/2005/8/layout/hProcess4"/>
    <dgm:cxn modelId="{660F4304-C978-B948-9702-070373FAE014}" type="presParOf" srcId="{BCE53756-0535-9444-89DF-FA09C7CD51D7}" destId="{B6F9A92A-40C0-2E4E-9CA9-8FB9F5FAFE74}" srcOrd="3" destOrd="0" presId="urn:microsoft.com/office/officeart/2005/8/layout/hProcess4"/>
    <dgm:cxn modelId="{2A8D63D4-FB3E-0140-A268-27A5EF6E44FE}" type="presParOf" srcId="{BCE53756-0535-9444-89DF-FA09C7CD51D7}" destId="{F120BDEB-1B99-084D-8794-12700593349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90CD8-0ACC-124D-9A5B-8AE93CBA5712}">
      <dsp:nvSpPr>
        <dsp:cNvPr id="0" name=""/>
        <dsp:cNvSpPr/>
      </dsp:nvSpPr>
      <dsp:spPr>
        <a:xfrm>
          <a:off x="40419" y="1343934"/>
          <a:ext cx="3131051" cy="258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venir Book" panose="02000503020000020003" pitchFamily="2" charset="0"/>
            </a:rPr>
            <a:t>Find homologous structures with correct subsites and use as templates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>
            <a:latin typeface="Avenir Book" panose="02000503020000020003" pitchFamily="2" charset="0"/>
          </a:endParaRPr>
        </a:p>
      </dsp:txBody>
      <dsp:txXfrm>
        <a:off x="99849" y="1403364"/>
        <a:ext cx="3012191" cy="1910217"/>
      </dsp:txXfrm>
    </dsp:sp>
    <dsp:sp modelId="{3806E1B9-C005-D944-98EB-A13B34E1F82D}">
      <dsp:nvSpPr>
        <dsp:cNvPr id="0" name=""/>
        <dsp:cNvSpPr/>
      </dsp:nvSpPr>
      <dsp:spPr>
        <a:xfrm>
          <a:off x="1780128" y="1887668"/>
          <a:ext cx="3558342" cy="3558342"/>
        </a:xfrm>
        <a:prstGeom prst="leftCircularArrow">
          <a:avLst>
            <a:gd name="adj1" fmla="val 3448"/>
            <a:gd name="adj2" fmla="val 427342"/>
            <a:gd name="adj3" fmla="val 2202853"/>
            <a:gd name="adj4" fmla="val 9024489"/>
            <a:gd name="adj5" fmla="val 402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DB800-3DA1-4A40-8E61-59284E7E18C8}">
      <dsp:nvSpPr>
        <dsp:cNvPr id="0" name=""/>
        <dsp:cNvSpPr/>
      </dsp:nvSpPr>
      <dsp:spPr>
        <a:xfrm>
          <a:off x="736209" y="3373012"/>
          <a:ext cx="2783156" cy="1106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venir Book" panose="02000503020000020003" pitchFamily="2" charset="0"/>
            </a:rPr>
            <a:t>Generate AF2 models</a:t>
          </a:r>
        </a:p>
      </dsp:txBody>
      <dsp:txXfrm>
        <a:off x="768625" y="3405428"/>
        <a:ext cx="2718324" cy="1041937"/>
      </dsp:txXfrm>
    </dsp:sp>
    <dsp:sp modelId="{A902F614-986B-8B4F-ACF9-D55A4B9BF142}">
      <dsp:nvSpPr>
        <dsp:cNvPr id="0" name=""/>
        <dsp:cNvSpPr/>
      </dsp:nvSpPr>
      <dsp:spPr>
        <a:xfrm>
          <a:off x="4103681" y="1343934"/>
          <a:ext cx="3131051" cy="258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venir Book" panose="02000503020000020003" pitchFamily="2" charset="0"/>
            </a:rPr>
            <a:t>Minimize energetics of AF2 models using Rosetta </a:t>
          </a:r>
          <a:r>
            <a:rPr lang="en-US" sz="2200" i="1" kern="1200" dirty="0">
              <a:latin typeface="Avenir Book" panose="02000503020000020003" pitchFamily="2" charset="0"/>
            </a:rPr>
            <a:t>relax</a:t>
          </a:r>
          <a:r>
            <a:rPr lang="en-US" sz="2200" kern="1200" dirty="0">
              <a:latin typeface="Avenir Book" panose="02000503020000020003" pitchFamily="2" charset="0"/>
            </a:rPr>
            <a:t> protocol</a:t>
          </a:r>
        </a:p>
      </dsp:txBody>
      <dsp:txXfrm>
        <a:off x="4163111" y="1956749"/>
        <a:ext cx="3012191" cy="1910217"/>
      </dsp:txXfrm>
    </dsp:sp>
    <dsp:sp modelId="{FA68D1DB-3612-5048-A140-8F0AA566C435}">
      <dsp:nvSpPr>
        <dsp:cNvPr id="0" name=""/>
        <dsp:cNvSpPr/>
      </dsp:nvSpPr>
      <dsp:spPr>
        <a:xfrm>
          <a:off x="5817298" y="-276934"/>
          <a:ext cx="3958421" cy="3958421"/>
        </a:xfrm>
        <a:prstGeom prst="circularArrow">
          <a:avLst>
            <a:gd name="adj1" fmla="val 3100"/>
            <a:gd name="adj2" fmla="val 380991"/>
            <a:gd name="adj3" fmla="val 19443499"/>
            <a:gd name="adj4" fmla="val 12575511"/>
            <a:gd name="adj5" fmla="val 36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CCABC-F13C-424A-89D7-1D0B7FA713C8}">
      <dsp:nvSpPr>
        <dsp:cNvPr id="0" name=""/>
        <dsp:cNvSpPr/>
      </dsp:nvSpPr>
      <dsp:spPr>
        <a:xfrm>
          <a:off x="4799470" y="790549"/>
          <a:ext cx="2783156" cy="1106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venir Book" panose="02000503020000020003" pitchFamily="2" charset="0"/>
            </a:rPr>
            <a:t>Minimize model</a:t>
          </a:r>
        </a:p>
      </dsp:txBody>
      <dsp:txXfrm>
        <a:off x="4831886" y="822965"/>
        <a:ext cx="2718324" cy="1041937"/>
      </dsp:txXfrm>
    </dsp:sp>
    <dsp:sp modelId="{5FAB0A6C-0ADA-B540-B4B6-F57FECE50D6D}">
      <dsp:nvSpPr>
        <dsp:cNvPr id="0" name=""/>
        <dsp:cNvSpPr/>
      </dsp:nvSpPr>
      <dsp:spPr>
        <a:xfrm>
          <a:off x="8166943" y="1343934"/>
          <a:ext cx="3131051" cy="258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>
            <a:latin typeface="Avenir Book" panose="02000503020000020003" pitchFamily="2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venir Book" panose="02000503020000020003" pitchFamily="2" charset="0"/>
            </a:rPr>
            <a:t>Perform fully flexible optimization of ligand</a:t>
          </a:r>
          <a:r>
            <a:rPr lang="en-US" sz="2200" kern="1200">
              <a:latin typeface="Avenir Book" panose="02000503020000020003" pitchFamily="2" charset="0"/>
            </a:rPr>
            <a:t>/subsites </a:t>
          </a:r>
          <a:r>
            <a:rPr lang="en-US" sz="2200" kern="1200" dirty="0">
              <a:latin typeface="Avenir Book" panose="02000503020000020003" pitchFamily="2" charset="0"/>
            </a:rPr>
            <a:t>in </a:t>
          </a:r>
          <a:r>
            <a:rPr lang="en-US" sz="2200" kern="1200" dirty="0" err="1">
              <a:latin typeface="Avenir Book" panose="02000503020000020003" pitchFamily="2" charset="0"/>
            </a:rPr>
            <a:t>RosettaLigand</a:t>
          </a:r>
          <a:endParaRPr lang="en-US" sz="2200" kern="1200" dirty="0">
            <a:latin typeface="Avenir Book" panose="02000503020000020003" pitchFamily="2" charset="0"/>
          </a:endParaRPr>
        </a:p>
      </dsp:txBody>
      <dsp:txXfrm>
        <a:off x="8226373" y="1403364"/>
        <a:ext cx="3012191" cy="1910217"/>
      </dsp:txXfrm>
    </dsp:sp>
    <dsp:sp modelId="{B6F9A92A-40C0-2E4E-9CA9-8FB9F5FAFE74}">
      <dsp:nvSpPr>
        <dsp:cNvPr id="0" name=""/>
        <dsp:cNvSpPr/>
      </dsp:nvSpPr>
      <dsp:spPr>
        <a:xfrm>
          <a:off x="8862732" y="3373012"/>
          <a:ext cx="2783156" cy="1106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venir Book" panose="02000503020000020003" pitchFamily="2" charset="0"/>
            </a:rPr>
            <a:t>Dock ligands</a:t>
          </a:r>
        </a:p>
      </dsp:txBody>
      <dsp:txXfrm>
        <a:off x="8895148" y="3405428"/>
        <a:ext cx="2718324" cy="1041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85F7F-02DE-481E-9232-C9CD46BCE140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DE7B9-B859-4F38-B1E6-72DD18CD1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nar/gkae41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DE7B9-B859-4F38-B1E6-72DD18CD19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Pocket volume </a:t>
            </a:r>
            <a:r>
              <a:rPr lang="en-US" b="1" i="0" u="none" strike="noStrike" dirty="0">
                <a:solidFill>
                  <a:srgbClr val="1890FF"/>
                </a:solidFill>
                <a:effectLst/>
                <a:highlight>
                  <a:srgbClr val="E6F7FF"/>
                </a:highlight>
                <a:latin typeface="Chinese Quote"/>
                <a:hlinkClick r:id="rId3"/>
              </a:rPr>
              <a:t>10.1093/nar/gkae415</a:t>
            </a:r>
            <a:r>
              <a:rPr lang="en-US" b="1" i="0" dirty="0">
                <a:effectLst/>
                <a:highlight>
                  <a:srgbClr val="E6F7FF"/>
                </a:highlight>
                <a:latin typeface="Chinese Quote"/>
              </a:rPr>
              <a:t>.</a:t>
            </a:r>
          </a:p>
          <a:p>
            <a:endParaRPr lang="en-US" b="1" i="0" dirty="0">
              <a:effectLst/>
              <a:highlight>
                <a:srgbClr val="E6F7FF"/>
              </a:highlight>
              <a:latin typeface="Chinese Quote"/>
            </a:endParaRPr>
          </a:p>
          <a:p>
            <a:pPr marL="171450" indent="-171450">
              <a:buFontTx/>
              <a:buChar char="-"/>
            </a:pPr>
            <a:r>
              <a:rPr lang="en-US" b="1" i="0" dirty="0">
                <a:effectLst/>
                <a:highlight>
                  <a:srgbClr val="E6F7FF"/>
                </a:highlight>
                <a:latin typeface="Chinese Quote"/>
              </a:rPr>
              <a:t>Write aim, hopefully predictive?</a:t>
            </a:r>
          </a:p>
          <a:p>
            <a:pPr marL="628650" lvl="1" indent="-171450">
              <a:buFontTx/>
              <a:buChar char="-"/>
            </a:pPr>
            <a:r>
              <a:rPr lang="en-US" b="1" i="0" dirty="0">
                <a:effectLst/>
                <a:highlight>
                  <a:srgbClr val="E6F7FF"/>
                </a:highlight>
                <a:latin typeface="Chinese Quote"/>
              </a:rPr>
              <a:t>Put in preliminary data</a:t>
            </a:r>
          </a:p>
          <a:p>
            <a:pPr marL="628650" lvl="1" indent="-171450">
              <a:buFontTx/>
              <a:buChar char="-"/>
            </a:pPr>
            <a:r>
              <a:rPr lang="en-US" b="1" i="0" dirty="0">
                <a:effectLst/>
                <a:highlight>
                  <a:srgbClr val="E6F7FF"/>
                </a:highlight>
                <a:latin typeface="Chinese Quote"/>
              </a:rPr>
              <a:t>Maltose binding protein family</a:t>
            </a:r>
          </a:p>
          <a:p>
            <a:pPr marL="628650" lvl="1" indent="-171450">
              <a:buFontTx/>
              <a:buChar char="-"/>
            </a:pPr>
            <a:r>
              <a:rPr lang="en-US" b="1" i="0" dirty="0">
                <a:effectLst/>
                <a:highlight>
                  <a:srgbClr val="E6F7FF"/>
                </a:highlight>
                <a:latin typeface="Chinese Quote"/>
              </a:rPr>
              <a:t>Filtered </a:t>
            </a:r>
            <a:r>
              <a:rPr lang="en-US" b="1" i="0" dirty="0" err="1">
                <a:effectLst/>
                <a:highlight>
                  <a:srgbClr val="E6F7FF"/>
                </a:highlight>
                <a:latin typeface="Chinese Quote"/>
              </a:rPr>
              <a:t>msa</a:t>
            </a:r>
            <a:r>
              <a:rPr lang="en-US" b="1" i="0" dirty="0">
                <a:effectLst/>
                <a:highlight>
                  <a:srgbClr val="E6F7FF"/>
                </a:highlight>
                <a:latin typeface="Chinese Quote"/>
              </a:rPr>
              <a:t> into </a:t>
            </a:r>
            <a:r>
              <a:rPr lang="en-US" b="1" i="0" dirty="0" err="1">
                <a:effectLst/>
                <a:highlight>
                  <a:srgbClr val="E6F7FF"/>
                </a:highlight>
                <a:latin typeface="Chinese Quote"/>
              </a:rPr>
              <a:t>alphafold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DE7B9-B859-4F38-B1E6-72DD18CD19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A: H23, E28, R306, W238</a:t>
            </a:r>
          </a:p>
          <a:p>
            <a:r>
              <a:rPr lang="en-US" dirty="0"/>
              <a:t>Site B: E124, Y162, F163, Q271</a:t>
            </a:r>
          </a:p>
          <a:p>
            <a:r>
              <a:rPr lang="en-US" dirty="0"/>
              <a:t>Site C: N160, P76, D78, W348, M338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DE7B9-B859-4F38-B1E6-72DD18CD19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7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/>
              <a:t>/S0022283609004227?via%3Dihub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DE7B9-B859-4F38-B1E6-72DD18CD19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83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Retrospective explanation of mechanistic interactions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Prospective model of what ligand can bind which sugar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Changes to active site =&gt; what new ligands will bind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Aim1: understand binding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Figure out which transporters bind which sugars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experiments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Aim2: predicted binding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Prediction of new sugar binding sites from computation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Make different binding sites + modulations to subsite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Predictions of binding across limited size library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Transcriptomics?</a:t>
            </a:r>
          </a:p>
          <a:p>
            <a:pPr marL="171450" indent="-171450">
              <a:buFontTx/>
              <a:buChar char="-"/>
            </a:pPr>
            <a:r>
              <a:rPr lang="en-US" dirty="0"/>
              <a:t>Aim3: create new strains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results from Aim1 to figure out what to delete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Sugar transporter to membrane domain (very far future)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DE7B9-B859-4F38-B1E6-72DD18CD19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874276" y="630238"/>
            <a:ext cx="8003399" cy="43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77500"/>
              </a:buClr>
              <a:buSzPts val="1800"/>
              <a:buNone/>
              <a:defRPr sz="1800">
                <a:solidFill>
                  <a:srgbClr val="E77500"/>
                </a:solidFill>
                <a:latin typeface="Avenir Regular" panose="020B0503020203020204" pitchFamily="34" charset="-78"/>
                <a:cs typeface="Avenir Regular" panose="020B0503020203020204" pitchFamily="34" charset="-78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3874276" y="4057534"/>
            <a:ext cx="50403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venir Regular" panose="020B0503020203020204" pitchFamily="34" charset="-78"/>
                <a:ea typeface="Avenir Regular" panose="020B0503020203020204" pitchFamily="34" charset="-78"/>
                <a:cs typeface="Avenir Regular" panose="020B0503020203020204" pitchFamily="34" charset="-78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18;p4"/>
          <p:cNvSpPr txBox="1"/>
          <p:nvPr/>
        </p:nvSpPr>
        <p:spPr>
          <a:xfrm>
            <a:off x="3874276" y="4430780"/>
            <a:ext cx="7108684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venir Regular" panose="020B0503020203020204" pitchFamily="34" charset="-78"/>
                <a:ea typeface="Helvetica Neue"/>
                <a:cs typeface="Avenir Regular" panose="020B0503020203020204" pitchFamily="34" charset="-78"/>
                <a:sym typeface="Helvetica Neue"/>
              </a:rPr>
              <a:t>Joseph Group &amp; Avalos Group </a:t>
            </a:r>
            <a:endParaRPr dirty="0">
              <a:latin typeface="Avenir Regular" panose="020B0503020203020204" pitchFamily="34" charset="-78"/>
              <a:cs typeface="Avenir Regular" panose="020B050302020302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venir Regular" panose="020B0503020203020204" pitchFamily="34" charset="-78"/>
                <a:ea typeface="Helvetica Neue"/>
                <a:cs typeface="Avenir Regular" panose="020B0503020203020204" pitchFamily="34" charset="-78"/>
                <a:sym typeface="Helvetica Neue"/>
              </a:rPr>
              <a:t>Department of Chemical and Biological Engineering</a:t>
            </a:r>
            <a:endParaRPr dirty="0">
              <a:latin typeface="Avenir Regular" panose="020B0503020203020204" pitchFamily="34" charset="-78"/>
              <a:cs typeface="Avenir Regular" panose="020B0503020203020204" pitchFamily="34" charset="-7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venir Regular" panose="020B0503020203020204" pitchFamily="34" charset="-78"/>
                <a:ea typeface="Helvetica Neue"/>
                <a:cs typeface="Avenir Regular" panose="020B0503020203020204" pitchFamily="34" charset="-78"/>
                <a:sym typeface="Helvetica Neue"/>
              </a:rPr>
              <a:t>Princeton Bioengineering Initiative</a:t>
            </a:r>
            <a:endParaRPr dirty="0">
              <a:latin typeface="Avenir Regular" panose="020B0503020203020204" pitchFamily="34" charset="-78"/>
              <a:cs typeface="Avenir Regular" panose="020B0503020203020204" pitchFamily="34" charset="-7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Regular" panose="020B0503020203020204" pitchFamily="34" charset="-78"/>
                <a:ea typeface="Helvetica Neue"/>
                <a:cs typeface="Avenir Regular" panose="020B0503020203020204" pitchFamily="34" charset="-78"/>
                <a:sym typeface="Helvetica Neue"/>
              </a:rPr>
              <a:t>Princeton University </a:t>
            </a:r>
            <a:endParaRPr dirty="0">
              <a:latin typeface="Avenir Regular" panose="020B0503020203020204" pitchFamily="34" charset="-78"/>
              <a:cs typeface="Avenir Regular" panose="020B0503020203020204" pitchFamily="34" charset="-7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venir Regular" panose="020B0503020203020204" pitchFamily="34" charset="-78"/>
              <a:ea typeface="Helvetica Neue"/>
              <a:cs typeface="Avenir Regular" panose="020B0503020203020204" pitchFamily="34" charset="-78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venir Regular" panose="020B0503020203020204" pitchFamily="34" charset="-78"/>
              <a:ea typeface="Helvetica Neue"/>
              <a:cs typeface="Avenir Regular" panose="020B0503020203020204" pitchFamily="34" charset="-78"/>
              <a:sym typeface="Helvetica Neue"/>
            </a:endParaRPr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l="40781"/>
          <a:stretch/>
        </p:blipFill>
        <p:spPr>
          <a:xfrm rot="5400000">
            <a:off x="-1868256" y="1576426"/>
            <a:ext cx="7219941" cy="3483429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874276" y="1153015"/>
            <a:ext cx="8002764" cy="81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>
                <a:latin typeface="Avenir Regular" panose="020B0503020203020204" pitchFamily="34" charset="-78"/>
                <a:ea typeface="Avenir Regular" panose="020B0503020203020204" pitchFamily="34" charset="-78"/>
                <a:cs typeface="Avenir Regular" panose="020B0503020203020204" pitchFamily="34" charset="-78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21" name="Google Shape;21;p4"/>
          <p:cNvGrpSpPr/>
          <p:nvPr/>
        </p:nvGrpSpPr>
        <p:grpSpPr>
          <a:xfrm>
            <a:off x="3969910" y="5782016"/>
            <a:ext cx="2560430" cy="546100"/>
            <a:chOff x="9546888" y="6046031"/>
            <a:chExt cx="2400850" cy="512064"/>
          </a:xfrm>
        </p:grpSpPr>
        <p:pic>
          <p:nvPicPr>
            <p:cNvPr id="22" name="Google Shape;22;p4" descr="Logo &amp; Graphic Identity | Office of Communication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888" y="6086562"/>
              <a:ext cx="1676400" cy="449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40308" y="6046031"/>
              <a:ext cx="507430" cy="51206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" name="Google Shape;24;p4"/>
            <p:cNvCxnSpPr/>
            <p:nvPr/>
          </p:nvCxnSpPr>
          <p:spPr>
            <a:xfrm>
              <a:off x="11342453" y="6086562"/>
              <a:ext cx="0" cy="44910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" name="Google Shape;25;p4"/>
          <p:cNvSpPr txBox="1"/>
          <p:nvPr/>
        </p:nvSpPr>
        <p:spPr>
          <a:xfrm>
            <a:off x="3855371" y="6422506"/>
            <a:ext cx="848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rPr lang="en-US" sz="1800" dirty="0" err="1">
                <a:solidFill>
                  <a:schemeClr val="dk1"/>
                </a:solidFill>
                <a:latin typeface="Avenir Regular" panose="020B0503020203020204" pitchFamily="34" charset="-78"/>
                <a:ea typeface="Helvetica Neue"/>
                <a:cs typeface="Avenir Regular" panose="020B0503020203020204" pitchFamily="34" charset="-78"/>
                <a:sym typeface="Helvetica Neue"/>
              </a:rPr>
              <a:t>josephgroup.princeton.edu</a:t>
            </a:r>
            <a:r>
              <a:rPr lang="en-US" sz="1800" dirty="0">
                <a:solidFill>
                  <a:schemeClr val="dk1"/>
                </a:solidFill>
                <a:latin typeface="Avenir Regular" panose="020B0503020203020204" pitchFamily="34" charset="-78"/>
                <a:ea typeface="Helvetica Neue"/>
                <a:cs typeface="Avenir Regular" panose="020B0503020203020204" pitchFamily="34" charset="-78"/>
                <a:sym typeface="Helvetica Neue"/>
              </a:rPr>
              <a:t> || </a:t>
            </a:r>
            <a:r>
              <a:rPr lang="en-US" sz="1800" dirty="0" err="1">
                <a:solidFill>
                  <a:schemeClr val="dk1"/>
                </a:solidFill>
                <a:latin typeface="Avenir Regular" panose="020B0503020203020204" pitchFamily="34" charset="-78"/>
                <a:ea typeface="Helvetica Neue"/>
                <a:cs typeface="Avenir Regular" panose="020B0503020203020204" pitchFamily="34" charset="-78"/>
                <a:sym typeface="Helvetica Neue"/>
              </a:rPr>
              <a:t>jlagroup.scholar.princeton.edu</a:t>
            </a:r>
            <a:endParaRPr sz="1800" dirty="0">
              <a:solidFill>
                <a:schemeClr val="dk1"/>
              </a:solidFill>
              <a:latin typeface="Avenir Regular" panose="020B0503020203020204" pitchFamily="34" charset="-78"/>
              <a:ea typeface="Helvetica Neue"/>
              <a:cs typeface="Avenir Regular" panose="020B0503020203020204" pitchFamily="34" charset="-78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59A7A-520F-2167-F9B8-8BFE700AF53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73096" y="5825241"/>
            <a:ext cx="279376" cy="50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2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D447B-07B2-291F-98E3-0CD39F88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2812D-6D09-ADF8-ED65-6A5E0E41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F638C-D6DB-1717-AECB-FA5961F6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7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CB878-E564-DFE4-D7ED-7E81D104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2D132-4F02-8F3D-D22B-9AF26096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3E302-CDCD-1E83-2E5D-736152D7F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1F50E-8825-B19F-4215-7E6D76F60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99737-0C04-166A-14AA-C10C0195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C32D1-F1F1-E45E-B158-621AB0A4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2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AB7D-83E7-5EC2-FF11-CB7ADD9E6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E0160-826E-85A1-AF12-8F4A6A803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9D361-8B6B-9AE4-30F0-C525DEDC3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DCB34-E2D2-BDE5-A573-050D07DF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5E50F-59D1-B9F0-6BA8-164B92E6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90260-4DD2-2E23-3C07-93EA9CE1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01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F724-857E-DE8F-037F-79A46791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4D767-502A-674E-E8D4-9E75B05D8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AB4DC-AD63-868C-5E64-355E9BD4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F413B-0168-02BB-879E-198CE589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B6A63-393E-AD15-F325-8C8C5BCC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11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C90C5-8900-A8FC-691F-43D981049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17227-5EC6-85DD-E2E8-D81540495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BE1B8-A47A-D777-E9CB-8A78349D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E6960-E340-68AE-4BC2-E7DABB17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800C1-D82E-3842-ABED-FC01A9D7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6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_slide" userDrawn="1">
  <p:cSld name="normal_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9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>
                <a:latin typeface="Avenir Regular" panose="020B0503020203020204" pitchFamily="34" charset="-78"/>
                <a:ea typeface="Avenir Regular" panose="020B0503020203020204" pitchFamily="34" charset="-78"/>
                <a:cs typeface="Avenir Regular" panose="020B0503020203020204" pitchFamily="34" charset="-78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069739" y="6407194"/>
            <a:ext cx="5949079" cy="304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7171"/>
              </a:buClr>
              <a:buSzPts val="1400"/>
              <a:buNone/>
              <a:defRPr sz="1400">
                <a:solidFill>
                  <a:srgbClr val="767171"/>
                </a:solidFill>
                <a:latin typeface="Avenir Regular" panose="020B0503020203020204" pitchFamily="34" charset="-78"/>
                <a:ea typeface="Avenir Regular" panose="020B0503020203020204" pitchFamily="34" charset="-78"/>
                <a:cs typeface="Avenir Regular" panose="020B0503020203020204" pitchFamily="34" charset="-78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2" name="Google Shape;32;p5"/>
          <p:cNvGrpSpPr/>
          <p:nvPr/>
        </p:nvGrpSpPr>
        <p:grpSpPr>
          <a:xfrm>
            <a:off x="230839" y="6387537"/>
            <a:ext cx="1589870" cy="339094"/>
            <a:chOff x="9546888" y="6033331"/>
            <a:chExt cx="2400850" cy="512064"/>
          </a:xfrm>
        </p:grpSpPr>
        <p:pic>
          <p:nvPicPr>
            <p:cNvPr id="33" name="Google Shape;33;p5" descr="Logo &amp; Graphic Identity | Office of Communications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546888" y="6086562"/>
              <a:ext cx="1676400" cy="449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0308" y="6033331"/>
              <a:ext cx="507430" cy="51206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Google Shape;35;p5"/>
            <p:cNvCxnSpPr/>
            <p:nvPr/>
          </p:nvCxnSpPr>
          <p:spPr>
            <a:xfrm>
              <a:off x="11342453" y="6086562"/>
              <a:ext cx="0" cy="44910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CC930A8-04A4-0451-B48D-08828E161E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65189" y="6330607"/>
            <a:ext cx="248091" cy="446563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96F7F5-F47D-E2BB-1E9A-06CD4C4F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2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8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_slide" preserve="1" userDrawn="1">
  <p:cSld name="1_normal_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120" y="3133342"/>
            <a:ext cx="10515600" cy="5913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>
                <a:solidFill>
                  <a:sysClr val="windowText" lastClr="000000"/>
                </a:solidFill>
                <a:latin typeface="Avenir Regular" panose="020B0503020203020204" pitchFamily="34" charset="-78"/>
                <a:ea typeface="Avenir Regular" panose="020B0503020203020204" pitchFamily="34" charset="-78"/>
                <a:cs typeface="Avenir Regular" panose="020B0503020203020204" pitchFamily="34" charset="-78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069739" y="6407194"/>
            <a:ext cx="5949079" cy="304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7171"/>
              </a:buClr>
              <a:buSzPts val="1400"/>
              <a:buNone/>
              <a:defRPr sz="1400">
                <a:solidFill>
                  <a:srgbClr val="767171"/>
                </a:solidFill>
                <a:latin typeface="Avenir Regular" panose="020B0503020203020204" pitchFamily="34" charset="-78"/>
                <a:ea typeface="Avenir Regular" panose="020B0503020203020204" pitchFamily="34" charset="-78"/>
                <a:cs typeface="Avenir Regular" panose="020B0503020203020204" pitchFamily="34" charset="-78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612E4D-9928-59D0-90E3-0962397F6F9B}"/>
              </a:ext>
            </a:extLst>
          </p:cNvPr>
          <p:cNvGrpSpPr/>
          <p:nvPr userDrawn="1"/>
        </p:nvGrpSpPr>
        <p:grpSpPr>
          <a:xfrm>
            <a:off x="230839" y="6359044"/>
            <a:ext cx="1870740" cy="388925"/>
            <a:chOff x="230839" y="6359044"/>
            <a:chExt cx="1870740" cy="388925"/>
          </a:xfrm>
        </p:grpSpPr>
        <p:pic>
          <p:nvPicPr>
            <p:cNvPr id="33" name="Google Shape;33;p5" descr="Logo &amp; Graphic Identity | Office of Communications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30839" y="6422787"/>
              <a:ext cx="1110131" cy="29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84683" y="6387537"/>
              <a:ext cx="336026" cy="3390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Google Shape;35;p5"/>
            <p:cNvCxnSpPr/>
            <p:nvPr/>
          </p:nvCxnSpPr>
          <p:spPr>
            <a:xfrm>
              <a:off x="1419882" y="6422787"/>
              <a:ext cx="0" cy="29740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C143AE0-224B-D395-F216-217602296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885509" y="6359044"/>
              <a:ext cx="216070" cy="388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767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B83A9-FA31-B608-4048-CA8143EF5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72DD4-157B-3696-B17C-C0D38D9A4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BC8A5-5DF4-F58A-0EE6-F9FBBDE6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1B928-84D3-9168-AAFC-429A32EA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A2BC5-1812-31C0-2A8D-AB8393BF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69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BD3D-5327-9093-41E3-4C574A99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B8AD-B313-8D48-68BF-DACCF5B1D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AFE80-A3F5-17F2-D991-CD7E6E9B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400C5-B334-2D2C-7706-B5B745BD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2B2B1-AF40-7184-AB53-D216BE3E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7B30-5AF7-56BF-1679-11FBBB54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9A798-B123-9CFD-C8E7-2F59D5032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DC8C-BD63-D10C-9B74-CED428BA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E8E2-B558-7FB6-3EE4-327CF59D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D8750-0D4F-5FB5-F049-58F8287B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8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55E2-A9BE-1C86-63C0-9A3F2B74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AC1F1-8135-783B-F6E6-20D4848F9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6C941-1FB9-6881-5C51-FDB7AEAD3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64D29-612D-72BC-E44D-ED492DC9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A2D58-3405-139F-E5D0-8C0D32E1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C5456-B875-7669-025E-5527D32F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7156-E305-F46E-10AD-18656F32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E5272-9100-7560-2BD1-94C94FDB9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2E72B-4BC9-7044-ECA1-CE7993DAA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810AD-8E1E-26F7-44D0-A9B12FF90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492DD-0F2C-AFCC-5583-E7B9F3858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3F57C-C739-E0A1-737A-AE4E7FE6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F31AF-1311-28D9-F1F4-372584F1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DC6A-F450-65A3-0106-D69DAF54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AE31-50A3-69F7-0670-7F2A6B03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17C22-370C-55A3-F7E8-977040293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DC55-BF0A-E2FA-A1DE-0A682B9F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950BA-DD27-B251-A4FD-938152CC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1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 Regular" panose="020B0503020203020204" pitchFamily="34" charset="-78"/>
                <a:ea typeface="Calibri"/>
                <a:cs typeface="Avenir Regular" panose="020B0503020203020204" pitchFamily="34" charset="-78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 Regular" panose="020B0503020203020204" pitchFamily="34" charset="-78"/>
                <a:ea typeface="Calibri"/>
                <a:cs typeface="Avenir Regular" panose="020B0503020203020204" pitchFamily="34" charset="-78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 Regular" panose="020B0503020203020204" pitchFamily="34" charset="-78"/>
                <a:ea typeface="Calibri"/>
                <a:cs typeface="Avenir Regular" panose="020B0503020203020204" pitchFamily="34" charset="-78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BA951E5-0BF0-4A9F-A993-A478F022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572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venir Regular" panose="020B0503020203020204" pitchFamily="34" charset="-78"/>
          <a:ea typeface="Avenir Regular" panose="020B0503020203020204" pitchFamily="34" charset="-78"/>
          <a:cs typeface="Avenir Regular" panose="020B0503020203020204" pitchFamily="34" charset="-78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venir Regular" panose="020B0503020203020204" pitchFamily="34" charset="-78"/>
          <a:ea typeface="Avenir Regular" panose="020B0503020203020204" pitchFamily="34" charset="-78"/>
          <a:cs typeface="Avenir Regular" panose="020B0503020203020204" pitchFamily="34" charset="-78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00FCE-F8C9-9B84-D050-73F9585E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FE690-A1A4-30CB-7282-BD496111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0D7E6-708D-3946-3529-00991293B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AFB5-CE68-2B64-4DAF-5609AAAB6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1541-2542-60B1-D29A-BC8C96A95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FC9F2-3ED3-2A4F-9196-394874EA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AE3F5-7B98-3F65-1252-692C34DFD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Jerelle</a:t>
            </a:r>
            <a:r>
              <a:rPr lang="en-US" dirty="0"/>
              <a:t>/Jonathan Sugar Transporter Project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B6F95D-08FF-0950-DD7C-F44CCD7B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276" y="1615859"/>
            <a:ext cx="8002764" cy="818025"/>
          </a:xfrm>
        </p:spPr>
        <p:txBody>
          <a:bodyPr>
            <a:normAutofit fontScale="90000"/>
          </a:bodyPr>
          <a:lstStyle/>
          <a:p>
            <a:r>
              <a:rPr lang="en-US" dirty="0"/>
              <a:t>Preliminary maltose/trehalose/</a:t>
            </a:r>
            <a:r>
              <a:rPr lang="en-US" dirty="0" err="1"/>
              <a:t>maltotriose</a:t>
            </a:r>
            <a:r>
              <a:rPr lang="en-US" dirty="0"/>
              <a:t> computational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D23D9A-B4DB-AFA2-DD13-C7A79A470F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74276" y="3608841"/>
            <a:ext cx="5040313" cy="8180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Virginia Jiang</a:t>
            </a:r>
          </a:p>
          <a:p>
            <a:r>
              <a:rPr lang="en-US"/>
              <a:t>2024/06/05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931A-3D51-4B7C-EB9F-408A5FD4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an 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5AE22-8E9E-E53E-992C-02862DE85D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7D470-832C-A6D0-25DB-D02ADDEF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model for filtering MSAs based on primary sequence characteristics to prospectively predict sugar binding</a:t>
            </a:r>
          </a:p>
          <a:p>
            <a:r>
              <a:rPr lang="en-US" dirty="0"/>
              <a:t>Subsite design to rationally modify selectivity for different sugar sizes and linkages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4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9EA8-4104-040D-6E17-A1BD9F71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037"/>
            <a:ext cx="10515600" cy="591316"/>
          </a:xfrm>
        </p:spPr>
        <p:txBody>
          <a:bodyPr/>
          <a:lstStyle/>
          <a:p>
            <a:r>
              <a:rPr lang="en-US" dirty="0"/>
              <a:t>Prior work: AlphaFold =&gt; </a:t>
            </a:r>
            <a:r>
              <a:rPr lang="en-US" dirty="0" err="1"/>
              <a:t>RosettaLigand</a:t>
            </a:r>
            <a:r>
              <a:rPr lang="en-US" dirty="0"/>
              <a:t> correctly predicts trend for Athe-2310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A6BC-F01E-311E-6E18-0F6DCB43C0B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FF4D2-39E2-ABF1-A081-78F7EF017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675355"/>
            <a:ext cx="5257800" cy="3980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74335-61B2-9D56-9C17-EC832D85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807" y="1438811"/>
            <a:ext cx="5656327" cy="3980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1F891-4FDE-8B53-17A3-60B4911054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45652"/>
          <a:stretch/>
        </p:blipFill>
        <p:spPr>
          <a:xfrm>
            <a:off x="1864011" y="5396238"/>
            <a:ext cx="1835339" cy="1315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3FF26-3F2D-2C4A-7710-68BCA8A285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r="54152"/>
          <a:stretch/>
        </p:blipFill>
        <p:spPr>
          <a:xfrm>
            <a:off x="315711" y="5051922"/>
            <a:ext cx="1548300" cy="13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6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E898-08E4-AD68-B3A5-7AC034B6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39" y="548553"/>
            <a:ext cx="10515600" cy="591316"/>
          </a:xfrm>
        </p:spPr>
        <p:txBody>
          <a:bodyPr/>
          <a:lstStyle/>
          <a:p>
            <a:r>
              <a:rPr lang="en-US" dirty="0"/>
              <a:t>Prior work: AlphaFold =&gt; </a:t>
            </a:r>
            <a:r>
              <a:rPr lang="en-US" dirty="0" err="1"/>
              <a:t>RosettaLigand</a:t>
            </a:r>
            <a:r>
              <a:rPr lang="en-US" dirty="0"/>
              <a:t> incorrectly predicts trend for Athe-2574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0544A-278D-DE63-C621-F07C477A3CA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346FB-0CDD-D4C8-0AEA-974A1A040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224" y="1318812"/>
            <a:ext cx="5109102" cy="3867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8A3B5-020E-FD14-F91E-3D7B3CF459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67" y="1581526"/>
            <a:ext cx="6035433" cy="41490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8BB64-389A-DFAD-F2BB-F28FC18F073C}"/>
              </a:ext>
            </a:extLst>
          </p:cNvPr>
          <p:cNvCxnSpPr>
            <a:cxnSpLocks/>
          </p:cNvCxnSpPr>
          <p:nvPr/>
        </p:nvCxnSpPr>
        <p:spPr>
          <a:xfrm>
            <a:off x="2250450" y="2916880"/>
            <a:ext cx="290459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280EA7-CFD8-D3E7-E6D0-CB32B57B8D5B}"/>
              </a:ext>
            </a:extLst>
          </p:cNvPr>
          <p:cNvSpPr/>
          <p:nvPr/>
        </p:nvSpPr>
        <p:spPr>
          <a:xfrm>
            <a:off x="2112699" y="3570446"/>
            <a:ext cx="2817109" cy="21967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Increasing maltodextrin length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97D6EB-4EBA-782F-3A56-2E2F2F991991}"/>
              </a:ext>
            </a:extLst>
          </p:cNvPr>
          <p:cNvGrpSpPr/>
          <p:nvPr/>
        </p:nvGrpSpPr>
        <p:grpSpPr>
          <a:xfrm>
            <a:off x="2293391" y="5655187"/>
            <a:ext cx="2924828" cy="1497453"/>
            <a:chOff x="9254798" y="830148"/>
            <a:chExt cx="5034816" cy="24094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7FEF69-2A25-6CFC-FD35-4E823ABAE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rcRect l="45652"/>
            <a:stretch/>
          </p:blipFill>
          <p:spPr>
            <a:xfrm>
              <a:off x="11558650" y="1330645"/>
              <a:ext cx="2730964" cy="19089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236345-0001-3A93-B193-5F85E5592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rcRect r="54152"/>
            <a:stretch/>
          </p:blipFill>
          <p:spPr>
            <a:xfrm>
              <a:off x="9254798" y="830148"/>
              <a:ext cx="2303852" cy="190896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989E27B-388A-E3CE-D0F4-6F9ED8F67E36}"/>
              </a:ext>
            </a:extLst>
          </p:cNvPr>
          <p:cNvSpPr txBox="1"/>
          <p:nvPr/>
        </p:nvSpPr>
        <p:spPr>
          <a:xfrm>
            <a:off x="7171676" y="5234359"/>
            <a:ext cx="4168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 Book" panose="02000503020000020003" pitchFamily="2" charset="0"/>
              </a:rPr>
              <a:t>As small sugar binding is correctly resolved, the problem likely arises from large-scale pocket dynamics, meaning that there’s an issue in the protein main chain model</a:t>
            </a:r>
          </a:p>
        </p:txBody>
      </p:sp>
    </p:spTree>
    <p:extLst>
      <p:ext uri="{BB962C8B-B14F-4D97-AF65-F5344CB8AC3E}">
        <p14:creationId xmlns:p14="http://schemas.microsoft.com/office/powerpoint/2010/main" val="132581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92D5-4AE8-7E4C-83E6-52DEC1B8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pockets in CHARMM IFD not the known binding mode for sugar transporters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DBB50-5DCF-C953-AD2A-10B33C6A93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FEFBF4-7E30-84CD-5896-52D3E198D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680" y="1506149"/>
            <a:ext cx="869063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3A2B-6DCF-5106-8BD0-083C3D3998F5}"/>
              </a:ext>
            </a:extLst>
          </p:cNvPr>
          <p:cNvSpPr txBox="1"/>
          <p:nvPr/>
        </p:nvSpPr>
        <p:spPr>
          <a:xfrm>
            <a:off x="7540283" y="5008098"/>
            <a:ext cx="348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add some hacks to AlphaFold to generate an ensemble of poses</a:t>
            </a:r>
          </a:p>
        </p:txBody>
      </p:sp>
    </p:spTree>
    <p:extLst>
      <p:ext uri="{BB962C8B-B14F-4D97-AF65-F5344CB8AC3E}">
        <p14:creationId xmlns:p14="http://schemas.microsoft.com/office/powerpoint/2010/main" val="65949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A4A0-CD77-C3A0-0C2D-F98AA779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Alphafold</a:t>
            </a:r>
            <a:r>
              <a:rPr lang="en-US" dirty="0"/>
              <a:t> is substrate-naive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C2476-DA95-1180-8C19-7D93A88E866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16F93-8673-38E4-14F0-6B960A3B1B46}"/>
              </a:ext>
            </a:extLst>
          </p:cNvPr>
          <p:cNvSpPr txBox="1"/>
          <p:nvPr/>
        </p:nvSpPr>
        <p:spPr>
          <a:xfrm>
            <a:off x="417704" y="5109558"/>
            <a:ext cx="29578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1URG</a:t>
            </a:r>
            <a:r>
              <a:rPr lang="en-US" dirty="0"/>
              <a:t> (maltose binding protein,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Alicyclobacillus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acidocaldarius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~60 crystalized MBPs with maltose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5B86C7-819B-EC15-C2A1-274F561FE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01"/>
          <a:stretch/>
        </p:blipFill>
        <p:spPr>
          <a:xfrm>
            <a:off x="2962359" y="1776276"/>
            <a:ext cx="4005327" cy="3288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24DF7-E2B4-727F-0786-8101C7735D93}"/>
              </a:ext>
            </a:extLst>
          </p:cNvPr>
          <p:cNvSpPr txBox="1"/>
          <p:nvPr/>
        </p:nvSpPr>
        <p:spPr>
          <a:xfrm>
            <a:off x="4092401" y="5081724"/>
            <a:ext cx="27735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1EU8</a:t>
            </a:r>
            <a:r>
              <a:rPr lang="en-US" dirty="0"/>
              <a:t> (trehalose binding protein,</a:t>
            </a:r>
          </a:p>
          <a:p>
            <a:r>
              <a:rPr lang="en-US" dirty="0"/>
              <a:t>Thermococcus </a:t>
            </a:r>
            <a:r>
              <a:rPr lang="en-US" dirty="0" err="1"/>
              <a:t>littoralis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1 crystalized MBP with trehalose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D1F9A4-0B40-D1A8-AAC3-88C4825410AF}"/>
              </a:ext>
            </a:extLst>
          </p:cNvPr>
          <p:cNvCxnSpPr/>
          <p:nvPr/>
        </p:nvCxnSpPr>
        <p:spPr>
          <a:xfrm flipH="1">
            <a:off x="5609679" y="1573459"/>
            <a:ext cx="281354" cy="1190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D2569E-DCEB-23ED-C84E-962DAF73458F}"/>
              </a:ext>
            </a:extLst>
          </p:cNvPr>
          <p:cNvSpPr txBox="1"/>
          <p:nvPr/>
        </p:nvSpPr>
        <p:spPr>
          <a:xfrm>
            <a:off x="8336601" y="144339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Helix bent 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9D1AE-D81C-ED7C-3967-C7ED8D620223}"/>
              </a:ext>
            </a:extLst>
          </p:cNvPr>
          <p:cNvSpPr txBox="1"/>
          <p:nvPr/>
        </p:nvSpPr>
        <p:spPr>
          <a:xfrm>
            <a:off x="7408832" y="5059702"/>
            <a:ext cx="30171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2FNC</a:t>
            </a:r>
            <a:r>
              <a:rPr lang="en-US" dirty="0"/>
              <a:t> (</a:t>
            </a:r>
            <a:r>
              <a:rPr lang="en-US" dirty="0" err="1"/>
              <a:t>maltotriose</a:t>
            </a:r>
            <a:r>
              <a:rPr lang="en-US" dirty="0"/>
              <a:t> binding protein,</a:t>
            </a:r>
          </a:p>
          <a:p>
            <a:r>
              <a:rPr lang="en-US" dirty="0" err="1"/>
              <a:t>Thermotoga</a:t>
            </a:r>
            <a:r>
              <a:rPr lang="en-US" dirty="0"/>
              <a:t> maritima)</a:t>
            </a:r>
          </a:p>
          <a:p>
            <a:endParaRPr lang="en-US" dirty="0"/>
          </a:p>
          <a:p>
            <a:r>
              <a:rPr lang="en-US" dirty="0"/>
              <a:t>~5 crystalized MBP with </a:t>
            </a:r>
            <a:r>
              <a:rPr lang="en-US"/>
              <a:t>maltotriose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B29739-6CA9-D99D-79A5-6D2EB67CDC76}"/>
              </a:ext>
            </a:extLst>
          </p:cNvPr>
          <p:cNvCxnSpPr/>
          <p:nvPr/>
        </p:nvCxnSpPr>
        <p:spPr>
          <a:xfrm flipH="1">
            <a:off x="8951849" y="1811985"/>
            <a:ext cx="281354" cy="1190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7964AD-FF10-8E97-5D4D-ACC6CFAA53D2}"/>
              </a:ext>
            </a:extLst>
          </p:cNvPr>
          <p:cNvSpPr txBox="1"/>
          <p:nvPr/>
        </p:nvSpPr>
        <p:spPr>
          <a:xfrm>
            <a:off x="5365185" y="1286552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helix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065FFE-5EE3-4CE9-E43C-44EB0A5763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514" b="20129"/>
          <a:stretch/>
        </p:blipFill>
        <p:spPr>
          <a:xfrm>
            <a:off x="6967675" y="1751172"/>
            <a:ext cx="3288618" cy="2999601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112E683-90D7-3CCE-9DD0-AF601A1BDDCB}"/>
              </a:ext>
            </a:extLst>
          </p:cNvPr>
          <p:cNvSpPr/>
          <p:nvPr/>
        </p:nvSpPr>
        <p:spPr>
          <a:xfrm>
            <a:off x="10684932" y="2407110"/>
            <a:ext cx="1333885" cy="2063290"/>
          </a:xfrm>
          <a:prstGeom prst="wedgeRoundRectCallout">
            <a:avLst>
              <a:gd name="adj1" fmla="val -84118"/>
              <a:gd name="adj2" fmla="val 102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Bendy helix conserved for </a:t>
            </a:r>
            <a:r>
              <a:rPr lang="en-US" dirty="0" err="1"/>
              <a:t>maltotetrose</a:t>
            </a:r>
            <a:r>
              <a:rPr lang="en-US" dirty="0"/>
              <a:t> and beyond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D474C3-0C9D-CCB7-9C4F-90AE5F0E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247" y="1817585"/>
            <a:ext cx="4239040" cy="30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4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4010-269A-621F-27D0-C9DDF63A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F8912-C45D-9FE7-8EEF-97A47976F86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C117BA2-1D7E-85E2-2A0D-401BAC27F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020432"/>
              </p:ext>
            </p:extLst>
          </p:nvPr>
        </p:nvGraphicFramePr>
        <p:xfrm>
          <a:off x="332509" y="714832"/>
          <a:ext cx="11686309" cy="527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9E70A0-C973-E437-3F1F-FAAEBC6F372A}"/>
              </a:ext>
            </a:extLst>
          </p:cNvPr>
          <p:cNvSpPr txBox="1"/>
          <p:nvPr/>
        </p:nvSpPr>
        <p:spPr>
          <a:xfrm flipH="1">
            <a:off x="838200" y="5835392"/>
            <a:ext cx="5949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Bespoke, knowledge-based version of AFsample2</a:t>
            </a:r>
          </a:p>
        </p:txBody>
      </p:sp>
    </p:spTree>
    <p:extLst>
      <p:ext uri="{BB962C8B-B14F-4D97-AF65-F5344CB8AC3E}">
        <p14:creationId xmlns:p14="http://schemas.microsoft.com/office/powerpoint/2010/main" val="120072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790C-DFED-D796-FDF3-133AE05F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909"/>
            <a:ext cx="10515600" cy="591316"/>
          </a:xfrm>
        </p:spPr>
        <p:txBody>
          <a:bodyPr/>
          <a:lstStyle/>
          <a:p>
            <a:r>
              <a:rPr lang="en-US" dirty="0"/>
              <a:t>Using crystalized structures with ligands as templates to generate ensemble of structures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08B34-7C47-E048-0D49-0C6DA3D08DC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7AECB-D2EB-04D8-787F-16F6C855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939" y="1555001"/>
            <a:ext cx="10515600" cy="3975630"/>
          </a:xfrm>
        </p:spPr>
        <p:txBody>
          <a:bodyPr/>
          <a:lstStyle/>
          <a:p>
            <a:r>
              <a:rPr lang="en-US" dirty="0"/>
              <a:t>Induced-fit docking protocol where both protein pocket and ligand have flexibility, informed by homology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B457E-2006-8DE4-C29E-43F4D4D9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3003" y="2180070"/>
            <a:ext cx="6653548" cy="3888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F2C88F-0695-46AE-6135-B2E63505E3AE}"/>
              </a:ext>
            </a:extLst>
          </p:cNvPr>
          <p:cNvSpPr txBox="1"/>
          <p:nvPr/>
        </p:nvSpPr>
        <p:spPr>
          <a:xfrm>
            <a:off x="1555652" y="5544952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maltose</a:t>
            </a:r>
          </a:p>
          <a:p>
            <a:r>
              <a:rPr lang="en-US" dirty="0" err="1"/>
              <a:t>caRMSD</a:t>
            </a:r>
            <a:r>
              <a:rPr lang="en-US" dirty="0"/>
              <a:t> to AF: 1.012A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E86F9-E47B-FC58-BF54-23E9A6A1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934" y="2137150"/>
            <a:ext cx="6474131" cy="378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15EC16-A8CB-C0DE-D4B5-7D9995EE29EE}"/>
              </a:ext>
            </a:extLst>
          </p:cNvPr>
          <p:cNvSpPr txBox="1"/>
          <p:nvPr/>
        </p:nvSpPr>
        <p:spPr>
          <a:xfrm>
            <a:off x="5432932" y="5530631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trehalose</a:t>
            </a:r>
          </a:p>
          <a:p>
            <a:r>
              <a:rPr lang="en-US" dirty="0" err="1"/>
              <a:t>caRMSD</a:t>
            </a:r>
            <a:r>
              <a:rPr lang="en-US" dirty="0"/>
              <a:t> to AF: 1.335A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EC9A8B-D26C-101B-B247-AE48F748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65" y="1976523"/>
            <a:ext cx="7001869" cy="4091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DDBEEB-EEB5-C59B-9B18-F384D4E54E4C}"/>
              </a:ext>
            </a:extLst>
          </p:cNvPr>
          <p:cNvSpPr txBox="1"/>
          <p:nvPr/>
        </p:nvSpPr>
        <p:spPr>
          <a:xfrm>
            <a:off x="9044278" y="5530631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</a:t>
            </a:r>
            <a:r>
              <a:rPr lang="en-US" dirty="0" err="1"/>
              <a:t>maltotriose</a:t>
            </a:r>
            <a:endParaRPr lang="en-US" dirty="0"/>
          </a:p>
          <a:p>
            <a:r>
              <a:rPr lang="en-US" dirty="0" err="1"/>
              <a:t>caRMSD</a:t>
            </a:r>
            <a:r>
              <a:rPr lang="en-US" dirty="0"/>
              <a:t> to AF: 2.195A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95F708-A27D-490D-7F8A-B8E4C57C2F0B}"/>
              </a:ext>
            </a:extLst>
          </p:cNvPr>
          <p:cNvSpPr/>
          <p:nvPr/>
        </p:nvSpPr>
        <p:spPr>
          <a:xfrm>
            <a:off x="7920897" y="2198066"/>
            <a:ext cx="3986166" cy="40860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95F5-6ECE-5E62-0F2C-9C9A3D1C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39" y="491255"/>
            <a:ext cx="10515600" cy="591316"/>
          </a:xfrm>
        </p:spPr>
        <p:txBody>
          <a:bodyPr/>
          <a:lstStyle/>
          <a:p>
            <a:r>
              <a:rPr lang="en-US" dirty="0"/>
              <a:t>Use structure from </a:t>
            </a:r>
            <a:r>
              <a:rPr lang="en-US" dirty="0" err="1"/>
              <a:t>maltotriose</a:t>
            </a:r>
            <a:r>
              <a:rPr lang="en-US" dirty="0"/>
              <a:t> template as input for flexible ligand docking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153D5-3162-0042-9DB9-E0C69A20EE0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52597-3D73-0EDF-DCFA-A35848A15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4" t="10115" r="26787" b="10528"/>
          <a:stretch/>
        </p:blipFill>
        <p:spPr>
          <a:xfrm>
            <a:off x="572897" y="1721963"/>
            <a:ext cx="2427397" cy="2123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6560C-3937-DF4D-4116-0D978C27F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1" t="14671" r="24174" b="4647"/>
          <a:stretch/>
        </p:blipFill>
        <p:spPr>
          <a:xfrm>
            <a:off x="2994039" y="1721963"/>
            <a:ext cx="2427397" cy="2123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0925E-BA8D-096C-2682-C1B32E9924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30" r="20488" b="3037"/>
          <a:stretch/>
        </p:blipFill>
        <p:spPr>
          <a:xfrm>
            <a:off x="5415181" y="1721963"/>
            <a:ext cx="2427397" cy="2123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68079-A458-7DDF-4732-935B06502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017" y="1384061"/>
            <a:ext cx="4214118" cy="3086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D9D13E-4CE7-7B64-7986-B61532A70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3024" y="3538953"/>
            <a:ext cx="4475866" cy="37485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5D9012-B81D-AADE-4118-79E4E0282AAB}"/>
              </a:ext>
            </a:extLst>
          </p:cNvPr>
          <p:cNvSpPr/>
          <p:nvPr/>
        </p:nvSpPr>
        <p:spPr>
          <a:xfrm>
            <a:off x="3699164" y="4932218"/>
            <a:ext cx="1052946" cy="8866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FB126E-15A4-A174-6FE2-3A1584376626}"/>
              </a:ext>
            </a:extLst>
          </p:cNvPr>
          <p:cNvCxnSpPr/>
          <p:nvPr/>
        </p:nvCxnSpPr>
        <p:spPr>
          <a:xfrm>
            <a:off x="572897" y="3845090"/>
            <a:ext cx="3126267" cy="1087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4A8912-8F2D-648E-C7C7-2A1772345CF0}"/>
              </a:ext>
            </a:extLst>
          </p:cNvPr>
          <p:cNvCxnSpPr>
            <a:cxnSpLocks/>
          </p:cNvCxnSpPr>
          <p:nvPr/>
        </p:nvCxnSpPr>
        <p:spPr>
          <a:xfrm flipV="1">
            <a:off x="4752110" y="3845090"/>
            <a:ext cx="3084213" cy="1087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9CDB64-2C0D-A151-5ED9-DB6211FF9EFA}"/>
              </a:ext>
            </a:extLst>
          </p:cNvPr>
          <p:cNvSpPr txBox="1"/>
          <p:nvPr/>
        </p:nvSpPr>
        <p:spPr>
          <a:xfrm>
            <a:off x="8290535" y="786913"/>
            <a:ext cx="3728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Workflow now has same rank-ordering as ITC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00774-CFF2-C36F-36F2-7DA2F88F773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030" y="4478223"/>
            <a:ext cx="3084214" cy="2120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9BD16C-1A5A-2BD2-30DE-D85357A10F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r="54152"/>
          <a:stretch/>
        </p:blipFill>
        <p:spPr>
          <a:xfrm>
            <a:off x="11154251" y="5413222"/>
            <a:ext cx="1022378" cy="8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2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9234-00DA-0BD9-5067-66FC3E58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84" y="424252"/>
            <a:ext cx="11437034" cy="591316"/>
          </a:xfrm>
        </p:spPr>
        <p:txBody>
          <a:bodyPr/>
          <a:lstStyle/>
          <a:p>
            <a:r>
              <a:rPr lang="en-US" dirty="0"/>
              <a:t>Identified </a:t>
            </a:r>
            <a:r>
              <a:rPr lang="en-US" dirty="0" err="1"/>
              <a:t>maltotriose</a:t>
            </a:r>
            <a:r>
              <a:rPr lang="en-US" dirty="0"/>
              <a:t> binding site shows same subsite interactions as previously reported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9388D-0FA6-6720-BC94-2C01292A9B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1D5AC-5B46-F7C7-7510-98322E62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7956" y="1382804"/>
            <a:ext cx="6278859" cy="5258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53128-747B-6B70-4DD9-368E3938BD1C}"/>
              </a:ext>
            </a:extLst>
          </p:cNvPr>
          <p:cNvSpPr txBox="1"/>
          <p:nvPr/>
        </p:nvSpPr>
        <p:spPr>
          <a:xfrm>
            <a:off x="9963232" y="2840631"/>
            <a:ext cx="17427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Subsite A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Subsite B</a:t>
            </a:r>
          </a:p>
          <a:p>
            <a:r>
              <a:rPr lang="en-US" sz="2800" dirty="0">
                <a:solidFill>
                  <a:srgbClr val="BA35A3"/>
                </a:solidFill>
              </a:rPr>
              <a:t>Subsite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B903C-8FD6-C204-AABC-177753F0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69" y="2236927"/>
            <a:ext cx="3574910" cy="259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45342-46F9-433B-0BC4-59D2EC7B6ADA}"/>
              </a:ext>
            </a:extLst>
          </p:cNvPr>
          <p:cNvSpPr txBox="1"/>
          <p:nvPr/>
        </p:nvSpPr>
        <p:spPr>
          <a:xfrm>
            <a:off x="1125415" y="5273673"/>
            <a:ext cx="205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Cuneo </a:t>
            </a:r>
            <a:r>
              <a:rPr lang="en-US" dirty="0" err="1"/>
              <a:t>et.al</a:t>
            </a:r>
            <a:r>
              <a:rPr lang="en-US" dirty="0"/>
              <a:t> (2009) JBC</a:t>
            </a:r>
          </a:p>
          <a:p>
            <a:r>
              <a:rPr lang="en-US" dirty="0" err="1">
                <a:solidFill>
                  <a:srgbClr val="0070C0"/>
                </a:solidFill>
              </a:rPr>
              <a:t>Maltotriose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14506"/>
      </p:ext>
    </p:extLst>
  </p:cSld>
  <p:clrMapOvr>
    <a:masterClrMapping/>
  </p:clrMapOvr>
</p:sld>
</file>

<file path=ppt/theme/theme1.xml><?xml version="1.0" encoding="utf-8"?>
<a:theme xmlns:a="http://schemas.openxmlformats.org/drawingml/2006/main" name="jerelle_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6" id="{84753563-4CB9-8142-BE4C-D9592482EF26}" vid="{20D498E1-E75B-A24D-B588-359A6EA18CA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6" id="{84753563-4CB9-8142-BE4C-D9592482EF26}" vid="{64F6A9DB-7EEA-5E4A-86C5-FB61307B6B6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ff60116-7431-425d-b5af-077d7791bda4}" enabled="0" method="" siteId="{2ff60116-7431-425d-b5af-077d7791bda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jerelle_theme</Template>
  <TotalTime>40463</TotalTime>
  <Words>496</Words>
  <Application>Microsoft Macintosh PowerPoint</Application>
  <PresentationFormat>Widescreen</PresentationFormat>
  <Paragraphs>84</Paragraphs>
  <Slides>10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Avenir</vt:lpstr>
      <vt:lpstr>Avenir Book</vt:lpstr>
      <vt:lpstr>Avenir Regular</vt:lpstr>
      <vt:lpstr>Calibri</vt:lpstr>
      <vt:lpstr>Calibri Light</vt:lpstr>
      <vt:lpstr>Chinese Quote</vt:lpstr>
      <vt:lpstr>Helvetica Neue</vt:lpstr>
      <vt:lpstr>jerelle_theme</vt:lpstr>
      <vt:lpstr>Custom Design</vt:lpstr>
      <vt:lpstr>Preliminary maltose/trehalose/maltotriose computational results</vt:lpstr>
      <vt:lpstr>Prior work: AlphaFold =&gt; RosettaLigand correctly predicts trend for Athe-2310</vt:lpstr>
      <vt:lpstr>Prior work: AlphaFold =&gt; RosettaLigand incorrectly predicts trend for Athe-2574</vt:lpstr>
      <vt:lpstr>Most pockets in CHARMM IFD not the known binding mode for sugar transporters</vt:lpstr>
      <vt:lpstr>Alphafold is substrate-naive</vt:lpstr>
      <vt:lpstr>General workflow</vt:lpstr>
      <vt:lpstr>Using crystalized structures with ligands as templates to generate ensemble of structures </vt:lpstr>
      <vt:lpstr>Use structure from maltotriose template as input for flexible ligand docking</vt:lpstr>
      <vt:lpstr>Identified maltotriose binding site shows same subsite interactions as previously reported</vt:lpstr>
      <vt:lpstr>Ideas for an aim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Virginia Jiang</dc:creator>
  <cp:lastModifiedBy>Virginia Jiang</cp:lastModifiedBy>
  <cp:revision>1</cp:revision>
  <dcterms:created xsi:type="dcterms:W3CDTF">2024-06-05T18:37:31Z</dcterms:created>
  <dcterms:modified xsi:type="dcterms:W3CDTF">2024-07-28T19:12:38Z</dcterms:modified>
</cp:coreProperties>
</file>